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9"/>
  </p:notesMasterIdLst>
  <p:sldIdLst>
    <p:sldId id="256" r:id="rId2"/>
    <p:sldId id="278" r:id="rId3"/>
    <p:sldId id="271" r:id="rId4"/>
    <p:sldId id="257" r:id="rId5"/>
    <p:sldId id="258" r:id="rId6"/>
    <p:sldId id="273" r:id="rId7"/>
    <p:sldId id="263" r:id="rId8"/>
    <p:sldId id="259" r:id="rId9"/>
    <p:sldId id="264" r:id="rId10"/>
    <p:sldId id="260" r:id="rId11"/>
    <p:sldId id="262" r:id="rId12"/>
    <p:sldId id="268" r:id="rId13"/>
    <p:sldId id="272" r:id="rId14"/>
    <p:sldId id="274" r:id="rId15"/>
    <p:sldId id="265" r:id="rId16"/>
    <p:sldId id="266" r:id="rId17"/>
    <p:sldId id="276" r:id="rId18"/>
  </p:sldIdLst>
  <p:sldSz cx="12192000" cy="6858000"/>
  <p:notesSz cx="6858000" cy="91440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5pPr>
    <a:lvl6pPr marL="2286000" algn="l" defTabSz="914400" rtl="0" eaLnBrk="1" latinLnBrk="1" hangingPunct="1"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6pPr>
    <a:lvl7pPr marL="2743200" algn="l" defTabSz="914400" rtl="0" eaLnBrk="1" latinLnBrk="1" hangingPunct="1"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7pPr>
    <a:lvl8pPr marL="3200400" algn="l" defTabSz="914400" rtl="0" eaLnBrk="1" latinLnBrk="1" hangingPunct="1"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8pPr>
    <a:lvl9pPr marL="3657600" algn="l" defTabSz="914400" rtl="0" eaLnBrk="1" latinLnBrk="1" hangingPunct="1"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Duc" userId="9ddaad6a86ccd831" providerId="LiveId" clId="{BF779EF1-F3D8-B648-94D4-57F0B1C1840C}"/>
    <pc:docChg chg="undo redo custSel addSld delSld modSld sldOrd">
      <pc:chgData name="Nguyen Duc" userId="9ddaad6a86ccd831" providerId="LiveId" clId="{BF779EF1-F3D8-B648-94D4-57F0B1C1840C}" dt="2019-09-24T15:30:34.924" v="1960" actId="20577"/>
      <pc:docMkLst>
        <pc:docMk/>
      </pc:docMkLst>
      <pc:sldChg chg="addSp delSp modSp">
        <pc:chgData name="Nguyen Duc" userId="9ddaad6a86ccd831" providerId="LiveId" clId="{BF779EF1-F3D8-B648-94D4-57F0B1C1840C}" dt="2019-09-23T13:28:30.213" v="897" actId="20577"/>
        <pc:sldMkLst>
          <pc:docMk/>
          <pc:sldMk cId="2171876797" sldId="256"/>
        </pc:sldMkLst>
        <pc:spChg chg="mod">
          <ac:chgData name="Nguyen Duc" userId="9ddaad6a86ccd831" providerId="LiveId" clId="{BF779EF1-F3D8-B648-94D4-57F0B1C1840C}" dt="2019-09-23T13:28:30.213" v="897" actId="20577"/>
          <ac:spMkLst>
            <pc:docMk/>
            <pc:sldMk cId="2171876797" sldId="256"/>
            <ac:spMk id="2" creationId="{3A8CD8AC-4F08-45BD-BFF5-D94063CA9144}"/>
          </ac:spMkLst>
        </pc:spChg>
        <pc:spChg chg="mod">
          <ac:chgData name="Nguyen Duc" userId="9ddaad6a86ccd831" providerId="LiveId" clId="{BF779EF1-F3D8-B648-94D4-57F0B1C1840C}" dt="2019-09-23T13:25:06.002" v="856" actId="20577"/>
          <ac:spMkLst>
            <pc:docMk/>
            <pc:sldMk cId="2171876797" sldId="256"/>
            <ac:spMk id="3" creationId="{436E85E2-D778-409A-918F-94DA425B4E91}"/>
          </ac:spMkLst>
        </pc:spChg>
        <pc:spChg chg="mod">
          <ac:chgData name="Nguyen Duc" userId="9ddaad6a86ccd831" providerId="LiveId" clId="{BF779EF1-F3D8-B648-94D4-57F0B1C1840C}" dt="2019-09-23T13:27:57.648" v="893" actId="1076"/>
          <ac:spMkLst>
            <pc:docMk/>
            <pc:sldMk cId="2171876797" sldId="256"/>
            <ac:spMk id="4" creationId="{C3740C04-3A60-47D8-91BA-B754D957BDF9}"/>
          </ac:spMkLst>
        </pc:spChg>
        <pc:spChg chg="add del mod">
          <ac:chgData name="Nguyen Duc" userId="9ddaad6a86ccd831" providerId="LiveId" clId="{BF779EF1-F3D8-B648-94D4-57F0B1C1840C}" dt="2019-09-23T13:27:28.522" v="889" actId="478"/>
          <ac:spMkLst>
            <pc:docMk/>
            <pc:sldMk cId="2171876797" sldId="256"/>
            <ac:spMk id="6" creationId="{9B2F86BE-D662-144A-9279-865833A34F77}"/>
          </ac:spMkLst>
        </pc:spChg>
        <pc:picChg chg="add mod">
          <ac:chgData name="Nguyen Duc" userId="9ddaad6a86ccd831" providerId="LiveId" clId="{BF779EF1-F3D8-B648-94D4-57F0B1C1840C}" dt="2019-09-23T13:28:18.149" v="895" actId="1076"/>
          <ac:picMkLst>
            <pc:docMk/>
            <pc:sldMk cId="2171876797" sldId="256"/>
            <ac:picMk id="9" creationId="{878D43E7-02D0-8742-89C7-87FB6A81B112}"/>
          </ac:picMkLst>
        </pc:picChg>
      </pc:sldChg>
      <pc:sldChg chg="addSp modSp">
        <pc:chgData name="Nguyen Duc" userId="9ddaad6a86ccd831" providerId="LiveId" clId="{BF779EF1-F3D8-B648-94D4-57F0B1C1840C}" dt="2019-09-23T13:56:05.641" v="1218" actId="1076"/>
        <pc:sldMkLst>
          <pc:docMk/>
          <pc:sldMk cId="3850567019" sldId="257"/>
        </pc:sldMkLst>
        <pc:spChg chg="mod">
          <ac:chgData name="Nguyen Duc" userId="9ddaad6a86ccd831" providerId="LiveId" clId="{BF779EF1-F3D8-B648-94D4-57F0B1C1840C}" dt="2019-09-23T13:43:18.816" v="1211" actId="1076"/>
          <ac:spMkLst>
            <pc:docMk/>
            <pc:sldMk cId="3850567019" sldId="257"/>
            <ac:spMk id="4" creationId="{4620EC6E-3996-43BA-AED1-A770855A2458}"/>
          </ac:spMkLst>
        </pc:spChg>
        <pc:spChg chg="mod">
          <ac:chgData name="Nguyen Duc" userId="9ddaad6a86ccd831" providerId="LiveId" clId="{BF779EF1-F3D8-B648-94D4-57F0B1C1840C}" dt="2019-09-23T13:55:00.387" v="1214" actId="1076"/>
          <ac:spMkLst>
            <pc:docMk/>
            <pc:sldMk cId="3850567019" sldId="257"/>
            <ac:spMk id="10" creationId="{062FD11C-91F8-4ECF-B302-B9FFECEA49DA}"/>
          </ac:spMkLst>
        </pc:spChg>
        <pc:spChg chg="mod">
          <ac:chgData name="Nguyen Duc" userId="9ddaad6a86ccd831" providerId="LiveId" clId="{BF779EF1-F3D8-B648-94D4-57F0B1C1840C}" dt="2019-09-23T13:55:06.941" v="1215" actId="1076"/>
          <ac:spMkLst>
            <pc:docMk/>
            <pc:sldMk cId="3850567019" sldId="257"/>
            <ac:spMk id="11" creationId="{BBA6AC00-F7F5-4005-B400-6268BB55762B}"/>
          </ac:spMkLst>
        </pc:spChg>
        <pc:spChg chg="add mod">
          <ac:chgData name="Nguyen Duc" userId="9ddaad6a86ccd831" providerId="LiveId" clId="{BF779EF1-F3D8-B648-94D4-57F0B1C1840C}" dt="2019-09-23T13:42:17.434" v="1180" actId="1076"/>
          <ac:spMkLst>
            <pc:docMk/>
            <pc:sldMk cId="3850567019" sldId="257"/>
            <ac:spMk id="12" creationId="{FB67CCE7-817D-AC4F-82BB-8E8EAC4BE077}"/>
          </ac:spMkLst>
        </pc:spChg>
        <pc:picChg chg="mod">
          <ac:chgData name="Nguyen Duc" userId="9ddaad6a86ccd831" providerId="LiveId" clId="{BF779EF1-F3D8-B648-94D4-57F0B1C1840C}" dt="2019-09-23T13:42:26.417" v="1181" actId="1076"/>
          <ac:picMkLst>
            <pc:docMk/>
            <pc:sldMk cId="3850567019" sldId="257"/>
            <ac:picMk id="5" creationId="{D3193D4F-6067-40AD-AA65-4F0CB5628791}"/>
          </ac:picMkLst>
        </pc:picChg>
        <pc:picChg chg="mod">
          <ac:chgData name="Nguyen Duc" userId="9ddaad6a86ccd831" providerId="LiveId" clId="{BF779EF1-F3D8-B648-94D4-57F0B1C1840C}" dt="2019-09-23T13:56:05.641" v="1218" actId="1076"/>
          <ac:picMkLst>
            <pc:docMk/>
            <pc:sldMk cId="3850567019" sldId="257"/>
            <ac:picMk id="7" creationId="{44469D45-619F-4C03-9DC1-887B6179A937}"/>
          </ac:picMkLst>
        </pc:picChg>
        <pc:picChg chg="mod">
          <ac:chgData name="Nguyen Duc" userId="9ddaad6a86ccd831" providerId="LiveId" clId="{BF779EF1-F3D8-B648-94D4-57F0B1C1840C}" dt="2019-09-23T13:42:47.796" v="1184" actId="1076"/>
          <ac:picMkLst>
            <pc:docMk/>
            <pc:sldMk cId="3850567019" sldId="257"/>
            <ac:picMk id="8" creationId="{804D3FAC-686B-46C2-98C1-653A0BA89184}"/>
          </ac:picMkLst>
        </pc:picChg>
        <pc:picChg chg="mod">
          <ac:chgData name="Nguyen Duc" userId="9ddaad6a86ccd831" providerId="LiveId" clId="{BF779EF1-F3D8-B648-94D4-57F0B1C1840C}" dt="2019-09-23T13:55:13.915" v="1216" actId="1076"/>
          <ac:picMkLst>
            <pc:docMk/>
            <pc:sldMk cId="3850567019" sldId="257"/>
            <ac:picMk id="9" creationId="{6E1D554C-8F0C-4C09-A158-D0B4329BD03E}"/>
          </ac:picMkLst>
        </pc:picChg>
      </pc:sldChg>
      <pc:sldChg chg="modSp">
        <pc:chgData name="Nguyen Duc" userId="9ddaad6a86ccd831" providerId="LiveId" clId="{BF779EF1-F3D8-B648-94D4-57F0B1C1840C}" dt="2019-09-24T15:30:34.924" v="1960" actId="20577"/>
        <pc:sldMkLst>
          <pc:docMk/>
          <pc:sldMk cId="836844257" sldId="258"/>
        </pc:sldMkLst>
        <pc:spChg chg="mod">
          <ac:chgData name="Nguyen Duc" userId="9ddaad6a86ccd831" providerId="LiveId" clId="{BF779EF1-F3D8-B648-94D4-57F0B1C1840C}" dt="2019-09-24T15:30:34.924" v="1960" actId="20577"/>
          <ac:spMkLst>
            <pc:docMk/>
            <pc:sldMk cId="836844257" sldId="258"/>
            <ac:spMk id="3" creationId="{14ACD8FA-7F83-44EF-9C1B-714994196537}"/>
          </ac:spMkLst>
        </pc:spChg>
      </pc:sldChg>
      <pc:sldChg chg="modSp">
        <pc:chgData name="Nguyen Duc" userId="9ddaad6a86ccd831" providerId="LiveId" clId="{BF779EF1-F3D8-B648-94D4-57F0B1C1840C}" dt="2019-09-24T13:45:34.475" v="1598" actId="20577"/>
        <pc:sldMkLst>
          <pc:docMk/>
          <pc:sldMk cId="2397495788" sldId="259"/>
        </pc:sldMkLst>
        <pc:spChg chg="mod">
          <ac:chgData name="Nguyen Duc" userId="9ddaad6a86ccd831" providerId="LiveId" clId="{BF779EF1-F3D8-B648-94D4-57F0B1C1840C}" dt="2019-09-24T13:45:34.475" v="1598" actId="20577"/>
          <ac:spMkLst>
            <pc:docMk/>
            <pc:sldMk cId="2397495788" sldId="259"/>
            <ac:spMk id="3" creationId="{9DEAD389-683C-4DA8-B66C-D5C49F2B5F12}"/>
          </ac:spMkLst>
        </pc:spChg>
      </pc:sldChg>
      <pc:sldChg chg="modSp">
        <pc:chgData name="Nguyen Duc" userId="9ddaad6a86ccd831" providerId="LiveId" clId="{BF779EF1-F3D8-B648-94D4-57F0B1C1840C}" dt="2019-09-24T14:32:40.549" v="1931" actId="20577"/>
        <pc:sldMkLst>
          <pc:docMk/>
          <pc:sldMk cId="3200542554" sldId="260"/>
        </pc:sldMkLst>
        <pc:spChg chg="mod">
          <ac:chgData name="Nguyen Duc" userId="9ddaad6a86ccd831" providerId="LiveId" clId="{BF779EF1-F3D8-B648-94D4-57F0B1C1840C}" dt="2019-09-24T14:32:40.549" v="1931" actId="20577"/>
          <ac:spMkLst>
            <pc:docMk/>
            <pc:sldMk cId="3200542554" sldId="260"/>
            <ac:spMk id="3" creationId="{CF9A167A-5F60-41DA-A928-4A4229ED773A}"/>
          </ac:spMkLst>
        </pc:spChg>
      </pc:sldChg>
      <pc:sldChg chg="modSp">
        <pc:chgData name="Nguyen Duc" userId="9ddaad6a86ccd831" providerId="LiveId" clId="{BF779EF1-F3D8-B648-94D4-57F0B1C1840C}" dt="2019-09-24T13:39:25.179" v="1510" actId="20577"/>
        <pc:sldMkLst>
          <pc:docMk/>
          <pc:sldMk cId="699616177" sldId="263"/>
        </pc:sldMkLst>
        <pc:spChg chg="mod">
          <ac:chgData name="Nguyen Duc" userId="9ddaad6a86ccd831" providerId="LiveId" clId="{BF779EF1-F3D8-B648-94D4-57F0B1C1840C}" dt="2019-09-24T13:24:58.222" v="1272" actId="20577"/>
          <ac:spMkLst>
            <pc:docMk/>
            <pc:sldMk cId="699616177" sldId="263"/>
            <ac:spMk id="2" creationId="{F5E1C689-73B4-48ED-830F-11E2186D6EE3}"/>
          </ac:spMkLst>
        </pc:spChg>
        <pc:spChg chg="mod">
          <ac:chgData name="Nguyen Duc" userId="9ddaad6a86ccd831" providerId="LiveId" clId="{BF779EF1-F3D8-B648-94D4-57F0B1C1840C}" dt="2019-09-24T13:39:25.179" v="1510" actId="20577"/>
          <ac:spMkLst>
            <pc:docMk/>
            <pc:sldMk cId="699616177" sldId="263"/>
            <ac:spMk id="3" creationId="{AE025654-74CF-43FE-97DC-1EA27E8334BB}"/>
          </ac:spMkLst>
        </pc:spChg>
      </pc:sldChg>
      <pc:sldChg chg="modSp">
        <pc:chgData name="Nguyen Duc" userId="9ddaad6a86ccd831" providerId="LiveId" clId="{BF779EF1-F3D8-B648-94D4-57F0B1C1840C}" dt="2019-09-24T13:45:43.770" v="1604" actId="20577"/>
        <pc:sldMkLst>
          <pc:docMk/>
          <pc:sldMk cId="1890011079" sldId="264"/>
        </pc:sldMkLst>
        <pc:spChg chg="mod">
          <ac:chgData name="Nguyen Duc" userId="9ddaad6a86ccd831" providerId="LiveId" clId="{BF779EF1-F3D8-B648-94D4-57F0B1C1840C}" dt="2019-09-24T13:45:43.770" v="1604" actId="20577"/>
          <ac:spMkLst>
            <pc:docMk/>
            <pc:sldMk cId="1890011079" sldId="264"/>
            <ac:spMk id="3" creationId="{91D2A9AE-3286-48C6-BC32-F3881C1A2B14}"/>
          </ac:spMkLst>
        </pc:spChg>
      </pc:sldChg>
      <pc:sldChg chg="modSp">
        <pc:chgData name="Nguyen Duc" userId="9ddaad6a86ccd831" providerId="LiveId" clId="{BF779EF1-F3D8-B648-94D4-57F0B1C1840C}" dt="2019-09-24T14:30:57.832" v="1876" actId="20577"/>
        <pc:sldMkLst>
          <pc:docMk/>
          <pc:sldMk cId="2269827758" sldId="265"/>
        </pc:sldMkLst>
        <pc:spChg chg="mod">
          <ac:chgData name="Nguyen Duc" userId="9ddaad6a86ccd831" providerId="LiveId" clId="{BF779EF1-F3D8-B648-94D4-57F0B1C1840C}" dt="2019-09-24T14:30:57.832" v="1876" actId="20577"/>
          <ac:spMkLst>
            <pc:docMk/>
            <pc:sldMk cId="2269827758" sldId="265"/>
            <ac:spMk id="3" creationId="{6C38CC9E-D256-4A65-9C06-FC0DEAF7D26E}"/>
          </ac:spMkLst>
        </pc:spChg>
      </pc:sldChg>
      <pc:sldChg chg="modSp">
        <pc:chgData name="Nguyen Duc" userId="9ddaad6a86ccd831" providerId="LiveId" clId="{BF779EF1-F3D8-B648-94D4-57F0B1C1840C}" dt="2019-09-24T14:31:31.476" v="1884" actId="20577"/>
        <pc:sldMkLst>
          <pc:docMk/>
          <pc:sldMk cId="1254539919" sldId="266"/>
        </pc:sldMkLst>
        <pc:spChg chg="mod">
          <ac:chgData name="Nguyen Duc" userId="9ddaad6a86ccd831" providerId="LiveId" clId="{BF779EF1-F3D8-B648-94D4-57F0B1C1840C}" dt="2019-09-24T14:31:31.476" v="1884" actId="20577"/>
          <ac:spMkLst>
            <pc:docMk/>
            <pc:sldMk cId="1254539919" sldId="266"/>
            <ac:spMk id="14" creationId="{52282A98-E3CE-4652-8637-DFE79C7E995C}"/>
          </ac:spMkLst>
        </pc:spChg>
      </pc:sldChg>
      <pc:sldChg chg="addSp delSp modSp">
        <pc:chgData name="Nguyen Duc" userId="9ddaad6a86ccd831" providerId="LiveId" clId="{BF779EF1-F3D8-B648-94D4-57F0B1C1840C}" dt="2019-09-24T14:01:09.316" v="1807" actId="20577"/>
        <pc:sldMkLst>
          <pc:docMk/>
          <pc:sldMk cId="3888453758" sldId="272"/>
        </pc:sldMkLst>
        <pc:spChg chg="add del mod">
          <ac:chgData name="Nguyen Duc" userId="9ddaad6a86ccd831" providerId="LiveId" clId="{BF779EF1-F3D8-B648-94D4-57F0B1C1840C}" dt="2019-09-24T14:01:09.316" v="1807" actId="20577"/>
          <ac:spMkLst>
            <pc:docMk/>
            <pc:sldMk cId="3888453758" sldId="272"/>
            <ac:spMk id="3" creationId="{13ED3657-E632-412C-94C4-EA0E65C7AE17}"/>
          </ac:spMkLst>
        </pc:spChg>
        <pc:spChg chg="add del mod">
          <ac:chgData name="Nguyen Duc" userId="9ddaad6a86ccd831" providerId="LiveId" clId="{BF779EF1-F3D8-B648-94D4-57F0B1C1840C}" dt="2019-09-24T13:55:41.967" v="1662" actId="21"/>
          <ac:spMkLst>
            <pc:docMk/>
            <pc:sldMk cId="3888453758" sldId="272"/>
            <ac:spMk id="8" creationId="{C2A577D9-3853-ED43-AB0E-62A9CDA65E20}"/>
          </ac:spMkLst>
        </pc:spChg>
        <pc:graphicFrameChg chg="modGraphic">
          <ac:chgData name="Nguyen Duc" userId="9ddaad6a86ccd831" providerId="LiveId" clId="{BF779EF1-F3D8-B648-94D4-57F0B1C1840C}" dt="2019-09-24T13:55:29.743" v="1660" actId="113"/>
          <ac:graphicFrameMkLst>
            <pc:docMk/>
            <pc:sldMk cId="3888453758" sldId="272"/>
            <ac:graphicFrameMk id="5" creationId="{E5432CF1-FA91-46C2-8E4A-CB8D0C3F662B}"/>
          </ac:graphicFrameMkLst>
        </pc:graphicFrameChg>
        <pc:graphicFrameChg chg="mod modGraphic">
          <ac:chgData name="Nguyen Duc" userId="9ddaad6a86ccd831" providerId="LiveId" clId="{BF779EF1-F3D8-B648-94D4-57F0B1C1840C}" dt="2019-09-24T13:56:30.076" v="1676" actId="20577"/>
          <ac:graphicFrameMkLst>
            <pc:docMk/>
            <pc:sldMk cId="3888453758" sldId="272"/>
            <ac:graphicFrameMk id="6" creationId="{BF37F4FA-85A0-49BB-84D0-7FAB2966489B}"/>
          </ac:graphicFrameMkLst>
        </pc:graphicFrameChg>
      </pc:sldChg>
      <pc:sldChg chg="addSp modSp ord">
        <pc:chgData name="Nguyen Duc" userId="9ddaad6a86ccd831" providerId="LiveId" clId="{BF779EF1-F3D8-B648-94D4-57F0B1C1840C}" dt="2019-09-24T13:33:44.598" v="1387" actId="20577"/>
        <pc:sldMkLst>
          <pc:docMk/>
          <pc:sldMk cId="923062356" sldId="273"/>
        </pc:sldMkLst>
        <pc:spChg chg="mod">
          <ac:chgData name="Nguyen Duc" userId="9ddaad6a86ccd831" providerId="LiveId" clId="{BF779EF1-F3D8-B648-94D4-57F0B1C1840C}" dt="2019-09-24T13:33:44.598" v="1387" actId="20577"/>
          <ac:spMkLst>
            <pc:docMk/>
            <pc:sldMk cId="923062356" sldId="273"/>
            <ac:spMk id="3" creationId="{DCFBA16B-6BDD-4009-A856-0DE38FD29C85}"/>
          </ac:spMkLst>
        </pc:spChg>
        <pc:spChg chg="add mod">
          <ac:chgData name="Nguyen Duc" userId="9ddaad6a86ccd831" providerId="LiveId" clId="{BF779EF1-F3D8-B648-94D4-57F0B1C1840C}" dt="2019-09-23T13:22:49.367" v="837" actId="1076"/>
          <ac:spMkLst>
            <pc:docMk/>
            <pc:sldMk cId="923062356" sldId="273"/>
            <ac:spMk id="5" creationId="{9D8FD975-509D-0648-B570-0FDD70AE885F}"/>
          </ac:spMkLst>
        </pc:spChg>
      </pc:sldChg>
      <pc:sldChg chg="addSp modSp">
        <pc:chgData name="Nguyen Duc" userId="9ddaad6a86ccd831" providerId="LiveId" clId="{BF779EF1-F3D8-B648-94D4-57F0B1C1840C}" dt="2019-09-24T14:32:00.879" v="1885" actId="20577"/>
        <pc:sldMkLst>
          <pc:docMk/>
          <pc:sldMk cId="283521850" sldId="274"/>
        </pc:sldMkLst>
        <pc:spChg chg="mod">
          <ac:chgData name="Nguyen Duc" userId="9ddaad6a86ccd831" providerId="LiveId" clId="{BF779EF1-F3D8-B648-94D4-57F0B1C1840C}" dt="2019-09-24T14:32:00.879" v="1885" actId="20577"/>
          <ac:spMkLst>
            <pc:docMk/>
            <pc:sldMk cId="283521850" sldId="274"/>
            <ac:spMk id="3" creationId="{CC6E6E61-0C98-4D32-BC04-D4992AEAB0AF}"/>
          </ac:spMkLst>
        </pc:spChg>
        <pc:spChg chg="add mod">
          <ac:chgData name="Nguyen Duc" userId="9ddaad6a86ccd831" providerId="LiveId" clId="{BF779EF1-F3D8-B648-94D4-57F0B1C1840C}" dt="2019-09-24T14:06:15.115" v="1843" actId="1076"/>
          <ac:spMkLst>
            <pc:docMk/>
            <pc:sldMk cId="283521850" sldId="274"/>
            <ac:spMk id="5" creationId="{F983363C-2860-144C-873F-12E81EA46847}"/>
          </ac:spMkLst>
        </pc:spChg>
      </pc:sldChg>
      <pc:sldChg chg="del">
        <pc:chgData name="Nguyen Duc" userId="9ddaad6a86ccd831" providerId="LiveId" clId="{BF779EF1-F3D8-B648-94D4-57F0B1C1840C}" dt="2019-09-23T14:00:16.126" v="1265" actId="2696"/>
        <pc:sldMkLst>
          <pc:docMk/>
          <pc:sldMk cId="245901896" sldId="277"/>
        </pc:sldMkLst>
      </pc:sldChg>
      <pc:sldChg chg="modSp new">
        <pc:chgData name="Nguyen Duc" userId="9ddaad6a86ccd831" providerId="LiveId" clId="{BF779EF1-F3D8-B648-94D4-57F0B1C1840C}" dt="2019-09-23T13:30:13.912" v="953" actId="20577"/>
        <pc:sldMkLst>
          <pc:docMk/>
          <pc:sldMk cId="146899352" sldId="278"/>
        </pc:sldMkLst>
        <pc:spChg chg="mod">
          <ac:chgData name="Nguyen Duc" userId="9ddaad6a86ccd831" providerId="LiveId" clId="{BF779EF1-F3D8-B648-94D4-57F0B1C1840C}" dt="2019-09-23T13:30:13.912" v="953" actId="20577"/>
          <ac:spMkLst>
            <pc:docMk/>
            <pc:sldMk cId="146899352" sldId="278"/>
            <ac:spMk id="2" creationId="{CF763145-D638-D746-A6BE-288D5D809513}"/>
          </ac:spMkLst>
        </pc:spChg>
        <pc:spChg chg="mod">
          <ac:chgData name="Nguyen Duc" userId="9ddaad6a86ccd831" providerId="LiveId" clId="{BF779EF1-F3D8-B648-94D4-57F0B1C1840C}" dt="2019-09-23T13:18:38.802" v="793" actId="20577"/>
          <ac:spMkLst>
            <pc:docMk/>
            <pc:sldMk cId="146899352" sldId="278"/>
            <ac:spMk id="3" creationId="{C9024BFE-E65F-4A41-BE64-12C941C27F44}"/>
          </ac:spMkLst>
        </pc:spChg>
      </pc:sldChg>
    </pc:docChg>
  </pc:docChgLst>
  <pc:docChgLst>
    <pc:chgData name="Duc Nguyen" userId="9ddaad6a86ccd831" providerId="LiveId" clId="{E0970D03-2B3F-43B4-8F75-2452C7CF6BCA}"/>
    <pc:docChg chg="undo custSel addSld delSld modSld sldOrd">
      <pc:chgData name="Duc Nguyen" userId="9ddaad6a86ccd831" providerId="LiveId" clId="{E0970D03-2B3F-43B4-8F75-2452C7CF6BCA}" dt="2019-09-17T07:11:40.146" v="1497" actId="20577"/>
      <pc:docMkLst>
        <pc:docMk/>
      </pc:docMkLst>
      <pc:sldChg chg="addSp modSp">
        <pc:chgData name="Duc Nguyen" userId="9ddaad6a86ccd831" providerId="LiveId" clId="{E0970D03-2B3F-43B4-8F75-2452C7CF6BCA}" dt="2019-09-16T05:41:22.163" v="701" actId="20577"/>
        <pc:sldMkLst>
          <pc:docMk/>
          <pc:sldMk cId="2171876797" sldId="256"/>
        </pc:sldMkLst>
        <pc:spChg chg="mod">
          <ac:chgData name="Duc Nguyen" userId="9ddaad6a86ccd831" providerId="LiveId" clId="{E0970D03-2B3F-43B4-8F75-2452C7CF6BCA}" dt="2019-09-16T05:41:22.163" v="701" actId="20577"/>
          <ac:spMkLst>
            <pc:docMk/>
            <pc:sldMk cId="2171876797" sldId="256"/>
            <ac:spMk id="3" creationId="{436E85E2-D778-409A-918F-94DA425B4E91}"/>
          </ac:spMkLst>
        </pc:spChg>
        <pc:spChg chg="add mod">
          <ac:chgData name="Duc Nguyen" userId="9ddaad6a86ccd831" providerId="LiveId" clId="{E0970D03-2B3F-43B4-8F75-2452C7CF6BCA}" dt="2019-09-16T05:41:12.366" v="697" actId="113"/>
          <ac:spMkLst>
            <pc:docMk/>
            <pc:sldMk cId="2171876797" sldId="256"/>
            <ac:spMk id="4" creationId="{C3740C04-3A60-47D8-91BA-B754D957BDF9}"/>
          </ac:spMkLst>
        </pc:spChg>
      </pc:sldChg>
      <pc:sldChg chg="addSp modSp">
        <pc:chgData name="Duc Nguyen" userId="9ddaad6a86ccd831" providerId="LiveId" clId="{E0970D03-2B3F-43B4-8F75-2452C7CF6BCA}" dt="2019-09-16T06:11:57.317" v="922" actId="20577"/>
        <pc:sldMkLst>
          <pc:docMk/>
          <pc:sldMk cId="3850567019" sldId="257"/>
        </pc:sldMkLst>
        <pc:spChg chg="add mod">
          <ac:chgData name="Duc Nguyen" userId="9ddaad6a86ccd831" providerId="LiveId" clId="{E0970D03-2B3F-43B4-8F75-2452C7CF6BCA}" dt="2019-09-16T06:11:35.524" v="902" actId="1076"/>
          <ac:spMkLst>
            <pc:docMk/>
            <pc:sldMk cId="3850567019" sldId="257"/>
            <ac:spMk id="10" creationId="{062FD11C-91F8-4ECF-B302-B9FFECEA49DA}"/>
          </ac:spMkLst>
        </pc:spChg>
        <pc:spChg chg="add mod">
          <ac:chgData name="Duc Nguyen" userId="9ddaad6a86ccd831" providerId="LiveId" clId="{E0970D03-2B3F-43B4-8F75-2452C7CF6BCA}" dt="2019-09-16T06:11:57.317" v="922" actId="20577"/>
          <ac:spMkLst>
            <pc:docMk/>
            <pc:sldMk cId="3850567019" sldId="257"/>
            <ac:spMk id="11" creationId="{BBA6AC00-F7F5-4005-B400-6268BB55762B}"/>
          </ac:spMkLst>
        </pc:spChg>
        <pc:picChg chg="add mod">
          <ac:chgData name="Duc Nguyen" userId="9ddaad6a86ccd831" providerId="LiveId" clId="{E0970D03-2B3F-43B4-8F75-2452C7CF6BCA}" dt="2019-09-16T06:10:16.772" v="881" actId="1076"/>
          <ac:picMkLst>
            <pc:docMk/>
            <pc:sldMk cId="3850567019" sldId="257"/>
            <ac:picMk id="5" creationId="{D3193D4F-6067-40AD-AA65-4F0CB5628791}"/>
          </ac:picMkLst>
        </pc:picChg>
        <pc:picChg chg="mod">
          <ac:chgData name="Duc Nguyen" userId="9ddaad6a86ccd831" providerId="LiveId" clId="{E0970D03-2B3F-43B4-8F75-2452C7CF6BCA}" dt="2019-09-16T06:07:56.140" v="862" actId="1038"/>
          <ac:picMkLst>
            <pc:docMk/>
            <pc:sldMk cId="3850567019" sldId="257"/>
            <ac:picMk id="6" creationId="{D0571DEA-3FE0-40A2-9CB7-642F4AF43DB5}"/>
          </ac:picMkLst>
        </pc:picChg>
        <pc:picChg chg="add mod">
          <ac:chgData name="Duc Nguyen" userId="9ddaad6a86ccd831" providerId="LiveId" clId="{E0970D03-2B3F-43B4-8F75-2452C7CF6BCA}" dt="2019-09-16T06:10:40.484" v="887" actId="1076"/>
          <ac:picMkLst>
            <pc:docMk/>
            <pc:sldMk cId="3850567019" sldId="257"/>
            <ac:picMk id="7" creationId="{44469D45-619F-4C03-9DC1-887B6179A937}"/>
          </ac:picMkLst>
        </pc:picChg>
        <pc:picChg chg="add mod">
          <ac:chgData name="Duc Nguyen" userId="9ddaad6a86ccd831" providerId="LiveId" clId="{E0970D03-2B3F-43B4-8F75-2452C7CF6BCA}" dt="2019-09-16T06:10:25.972" v="883" actId="1076"/>
          <ac:picMkLst>
            <pc:docMk/>
            <pc:sldMk cId="3850567019" sldId="257"/>
            <ac:picMk id="8" creationId="{804D3FAC-686B-46C2-98C1-653A0BA89184}"/>
          </ac:picMkLst>
        </pc:picChg>
        <pc:picChg chg="add mod">
          <ac:chgData name="Duc Nguyen" userId="9ddaad6a86ccd831" providerId="LiveId" clId="{E0970D03-2B3F-43B4-8F75-2452C7CF6BCA}" dt="2019-09-16T06:10:49.044" v="888" actId="1076"/>
          <ac:picMkLst>
            <pc:docMk/>
            <pc:sldMk cId="3850567019" sldId="257"/>
            <ac:picMk id="9" creationId="{6E1D554C-8F0C-4C09-A158-D0B4329BD03E}"/>
          </ac:picMkLst>
        </pc:picChg>
      </pc:sldChg>
      <pc:sldChg chg="addSp modSp">
        <pc:chgData name="Duc Nguyen" userId="9ddaad6a86ccd831" providerId="LiveId" clId="{E0970D03-2B3F-43B4-8F75-2452C7CF6BCA}" dt="2019-09-16T06:16:22.797" v="946" actId="14100"/>
        <pc:sldMkLst>
          <pc:docMk/>
          <pc:sldMk cId="836844257" sldId="258"/>
        </pc:sldMkLst>
        <pc:spChg chg="mod">
          <ac:chgData name="Duc Nguyen" userId="9ddaad6a86ccd831" providerId="LiveId" clId="{E0970D03-2B3F-43B4-8F75-2452C7CF6BCA}" dt="2019-09-16T06:15:25.285" v="939" actId="5793"/>
          <ac:spMkLst>
            <pc:docMk/>
            <pc:sldMk cId="836844257" sldId="258"/>
            <ac:spMk id="3" creationId="{14ACD8FA-7F83-44EF-9C1B-714994196537}"/>
          </ac:spMkLst>
        </pc:spChg>
        <pc:picChg chg="add mod">
          <ac:chgData name="Duc Nguyen" userId="9ddaad6a86ccd831" providerId="LiveId" clId="{E0970D03-2B3F-43B4-8F75-2452C7CF6BCA}" dt="2019-09-16T06:16:00.332" v="942" actId="1076"/>
          <ac:picMkLst>
            <pc:docMk/>
            <pc:sldMk cId="836844257" sldId="258"/>
            <ac:picMk id="5" creationId="{0FF558D7-981B-4804-A470-D2CD360A210B}"/>
          </ac:picMkLst>
        </pc:picChg>
        <pc:picChg chg="add mod">
          <ac:chgData name="Duc Nguyen" userId="9ddaad6a86ccd831" providerId="LiveId" clId="{E0970D03-2B3F-43B4-8F75-2452C7CF6BCA}" dt="2019-09-16T06:16:22.797" v="946" actId="14100"/>
          <ac:picMkLst>
            <pc:docMk/>
            <pc:sldMk cId="836844257" sldId="258"/>
            <ac:picMk id="6" creationId="{9672EE83-2F4E-4E4B-995A-D927B536601B}"/>
          </ac:picMkLst>
        </pc:picChg>
      </pc:sldChg>
      <pc:sldChg chg="modSp">
        <pc:chgData name="Duc Nguyen" userId="9ddaad6a86ccd831" providerId="LiveId" clId="{E0970D03-2B3F-43B4-8F75-2452C7CF6BCA}" dt="2019-09-16T05:51:13.321" v="791"/>
        <pc:sldMkLst>
          <pc:docMk/>
          <pc:sldMk cId="2397495788" sldId="259"/>
        </pc:sldMkLst>
        <pc:spChg chg="mod">
          <ac:chgData name="Duc Nguyen" userId="9ddaad6a86ccd831" providerId="LiveId" clId="{E0970D03-2B3F-43B4-8F75-2452C7CF6BCA}" dt="2019-09-16T05:51:13.321" v="791"/>
          <ac:spMkLst>
            <pc:docMk/>
            <pc:sldMk cId="2397495788" sldId="259"/>
            <ac:spMk id="3" creationId="{9DEAD389-683C-4DA8-B66C-D5C49F2B5F12}"/>
          </ac:spMkLst>
        </pc:spChg>
      </pc:sldChg>
      <pc:sldChg chg="addSp modSp">
        <pc:chgData name="Duc Nguyen" userId="9ddaad6a86ccd831" providerId="LiveId" clId="{E0970D03-2B3F-43B4-8F75-2452C7CF6BCA}" dt="2019-09-16T06:24:53.246" v="1385" actId="1076"/>
        <pc:sldMkLst>
          <pc:docMk/>
          <pc:sldMk cId="2269827758" sldId="265"/>
        </pc:sldMkLst>
        <pc:spChg chg="add mod">
          <ac:chgData name="Duc Nguyen" userId="9ddaad6a86ccd831" providerId="LiveId" clId="{E0970D03-2B3F-43B4-8F75-2452C7CF6BCA}" dt="2019-09-16T06:24:27.109" v="1374" actId="1076"/>
          <ac:spMkLst>
            <pc:docMk/>
            <pc:sldMk cId="2269827758" sldId="265"/>
            <ac:spMk id="3" creationId="{6C38CC9E-D256-4A65-9C06-FC0DEAF7D26E}"/>
          </ac:spMkLst>
        </pc:spChg>
        <pc:spChg chg="add mod">
          <ac:chgData name="Duc Nguyen" userId="9ddaad6a86ccd831" providerId="LiveId" clId="{E0970D03-2B3F-43B4-8F75-2452C7CF6BCA}" dt="2019-09-16T06:24:53.246" v="1385" actId="1076"/>
          <ac:spMkLst>
            <pc:docMk/>
            <pc:sldMk cId="2269827758" sldId="265"/>
            <ac:spMk id="15" creationId="{D226021F-AE05-43DC-A57B-17660C2E90B5}"/>
          </ac:spMkLst>
        </pc:spChg>
      </pc:sldChg>
      <pc:sldChg chg="addSp delSp modSp">
        <pc:chgData name="Duc Nguyen" userId="9ddaad6a86ccd831" providerId="LiveId" clId="{E0970D03-2B3F-43B4-8F75-2452C7CF6BCA}" dt="2019-09-16T06:26:42.237" v="1413" actId="1076"/>
        <pc:sldMkLst>
          <pc:docMk/>
          <pc:sldMk cId="1254539919" sldId="266"/>
        </pc:sldMkLst>
        <pc:spChg chg="add del mod">
          <ac:chgData name="Duc Nguyen" userId="9ddaad6a86ccd831" providerId="LiveId" clId="{E0970D03-2B3F-43B4-8F75-2452C7CF6BCA}" dt="2019-09-16T06:25:28.134" v="1408" actId="1076"/>
          <ac:spMkLst>
            <pc:docMk/>
            <pc:sldMk cId="1254539919" sldId="266"/>
            <ac:spMk id="14" creationId="{52282A98-E3CE-4652-8637-DFE79C7E995C}"/>
          </ac:spMkLst>
        </pc:spChg>
        <pc:spChg chg="add del mod">
          <ac:chgData name="Duc Nguyen" userId="9ddaad6a86ccd831" providerId="LiveId" clId="{E0970D03-2B3F-43B4-8F75-2452C7CF6BCA}" dt="2019-09-16T06:26:42.237" v="1413" actId="1076"/>
          <ac:spMkLst>
            <pc:docMk/>
            <pc:sldMk cId="1254539919" sldId="266"/>
            <ac:spMk id="15" creationId="{A0C9A3CA-7BA4-44D5-AD96-2AF89F855F15}"/>
          </ac:spMkLst>
        </pc:spChg>
        <pc:picChg chg="mod">
          <ac:chgData name="Duc Nguyen" userId="9ddaad6a86ccd831" providerId="LiveId" clId="{E0970D03-2B3F-43B4-8F75-2452C7CF6BCA}" dt="2019-09-16T06:25:14.479" v="1404" actId="1035"/>
          <ac:picMkLst>
            <pc:docMk/>
            <pc:sldMk cId="1254539919" sldId="266"/>
            <ac:picMk id="26" creationId="{E346D083-3EFD-4288-8E83-A7550EC4D969}"/>
          </ac:picMkLst>
        </pc:picChg>
        <pc:picChg chg="mod">
          <ac:chgData name="Duc Nguyen" userId="9ddaad6a86ccd831" providerId="LiveId" clId="{E0970D03-2B3F-43B4-8F75-2452C7CF6BCA}" dt="2019-09-16T06:25:14.479" v="1404" actId="1035"/>
          <ac:picMkLst>
            <pc:docMk/>
            <pc:sldMk cId="1254539919" sldId="266"/>
            <ac:picMk id="28" creationId="{601E96E3-30ED-427F-84A9-9BCE9EA8CEBB}"/>
          </ac:picMkLst>
        </pc:picChg>
      </pc:sldChg>
      <pc:sldChg chg="modSp">
        <pc:chgData name="Duc Nguyen" userId="9ddaad6a86ccd831" providerId="LiveId" clId="{E0970D03-2B3F-43B4-8F75-2452C7CF6BCA}" dt="2019-09-16T02:33:26.993" v="61" actId="20577"/>
        <pc:sldMkLst>
          <pc:docMk/>
          <pc:sldMk cId="4093923959" sldId="271"/>
        </pc:sldMkLst>
        <pc:spChg chg="mod">
          <ac:chgData name="Duc Nguyen" userId="9ddaad6a86ccd831" providerId="LiveId" clId="{E0970D03-2B3F-43B4-8F75-2452C7CF6BCA}" dt="2019-09-16T02:33:26.993" v="61" actId="20577"/>
          <ac:spMkLst>
            <pc:docMk/>
            <pc:sldMk cId="4093923959" sldId="271"/>
            <ac:spMk id="3" creationId="{5CDC45B5-1509-4BDE-AFFD-FDC87ED20AFC}"/>
          </ac:spMkLst>
        </pc:spChg>
      </pc:sldChg>
      <pc:sldChg chg="modSp">
        <pc:chgData name="Duc Nguyen" userId="9ddaad6a86ccd831" providerId="LiveId" clId="{E0970D03-2B3F-43B4-8F75-2452C7CF6BCA}" dt="2019-09-16T05:45:43.045" v="787" actId="1036"/>
        <pc:sldMkLst>
          <pc:docMk/>
          <pc:sldMk cId="3888453758" sldId="272"/>
        </pc:sldMkLst>
        <pc:spChg chg="mod">
          <ac:chgData name="Duc Nguyen" userId="9ddaad6a86ccd831" providerId="LiveId" clId="{E0970D03-2B3F-43B4-8F75-2452C7CF6BCA}" dt="2019-09-16T05:45:37.819" v="777" actId="20577"/>
          <ac:spMkLst>
            <pc:docMk/>
            <pc:sldMk cId="3888453758" sldId="272"/>
            <ac:spMk id="3" creationId="{13ED3657-E632-412C-94C4-EA0E65C7AE17}"/>
          </ac:spMkLst>
        </pc:spChg>
        <pc:graphicFrameChg chg="mod">
          <ac:chgData name="Duc Nguyen" userId="9ddaad6a86ccd831" providerId="LiveId" clId="{E0970D03-2B3F-43B4-8F75-2452C7CF6BCA}" dt="2019-09-16T05:45:43.045" v="787" actId="1036"/>
          <ac:graphicFrameMkLst>
            <pc:docMk/>
            <pc:sldMk cId="3888453758" sldId="272"/>
            <ac:graphicFrameMk id="5" creationId="{E5432CF1-FA91-46C2-8E4A-CB8D0C3F662B}"/>
          </ac:graphicFrameMkLst>
        </pc:graphicFrameChg>
        <pc:graphicFrameChg chg="mod">
          <ac:chgData name="Duc Nguyen" userId="9ddaad6a86ccd831" providerId="LiveId" clId="{E0970D03-2B3F-43B4-8F75-2452C7CF6BCA}" dt="2019-09-16T05:45:43.045" v="787" actId="1036"/>
          <ac:graphicFrameMkLst>
            <pc:docMk/>
            <pc:sldMk cId="3888453758" sldId="272"/>
            <ac:graphicFrameMk id="6" creationId="{BF37F4FA-85A0-49BB-84D0-7FAB2966489B}"/>
          </ac:graphicFrameMkLst>
        </pc:graphicFrameChg>
      </pc:sldChg>
      <pc:sldChg chg="modSp add ord">
        <pc:chgData name="Duc Nguyen" userId="9ddaad6a86ccd831" providerId="LiveId" clId="{E0970D03-2B3F-43B4-8F75-2452C7CF6BCA}" dt="2019-09-16T02:42:23.252" v="629" actId="20577"/>
        <pc:sldMkLst>
          <pc:docMk/>
          <pc:sldMk cId="923062356" sldId="273"/>
        </pc:sldMkLst>
        <pc:spChg chg="mod">
          <ac:chgData name="Duc Nguyen" userId="9ddaad6a86ccd831" providerId="LiveId" clId="{E0970D03-2B3F-43B4-8F75-2452C7CF6BCA}" dt="2019-09-16T02:32:37.505" v="13" actId="20577"/>
          <ac:spMkLst>
            <pc:docMk/>
            <pc:sldMk cId="923062356" sldId="273"/>
            <ac:spMk id="2" creationId="{05F289ED-C7BF-423C-B661-C46DFECDADF7}"/>
          </ac:spMkLst>
        </pc:spChg>
        <pc:spChg chg="mod">
          <ac:chgData name="Duc Nguyen" userId="9ddaad6a86ccd831" providerId="LiveId" clId="{E0970D03-2B3F-43B4-8F75-2452C7CF6BCA}" dt="2019-09-16T02:42:23.252" v="629" actId="20577"/>
          <ac:spMkLst>
            <pc:docMk/>
            <pc:sldMk cId="923062356" sldId="273"/>
            <ac:spMk id="3" creationId="{DCFBA16B-6BDD-4009-A856-0DE38FD29C85}"/>
          </ac:spMkLst>
        </pc:spChg>
      </pc:sldChg>
      <pc:sldChg chg="modSp add">
        <pc:chgData name="Duc Nguyen" userId="9ddaad6a86ccd831" providerId="LiveId" clId="{E0970D03-2B3F-43B4-8F75-2452C7CF6BCA}" dt="2019-09-16T06:23:41.005" v="1352" actId="20577"/>
        <pc:sldMkLst>
          <pc:docMk/>
          <pc:sldMk cId="283521850" sldId="274"/>
        </pc:sldMkLst>
        <pc:spChg chg="mod">
          <ac:chgData name="Duc Nguyen" userId="9ddaad6a86ccd831" providerId="LiveId" clId="{E0970D03-2B3F-43B4-8F75-2452C7CF6BCA}" dt="2019-09-16T06:17:38.609" v="948"/>
          <ac:spMkLst>
            <pc:docMk/>
            <pc:sldMk cId="283521850" sldId="274"/>
            <ac:spMk id="2" creationId="{2F13723A-B2B9-4DED-9DE1-168123ACE799}"/>
          </ac:spMkLst>
        </pc:spChg>
        <pc:spChg chg="mod">
          <ac:chgData name="Duc Nguyen" userId="9ddaad6a86ccd831" providerId="LiveId" clId="{E0970D03-2B3F-43B4-8F75-2452C7CF6BCA}" dt="2019-09-16T06:23:41.005" v="1352" actId="20577"/>
          <ac:spMkLst>
            <pc:docMk/>
            <pc:sldMk cId="283521850" sldId="274"/>
            <ac:spMk id="3" creationId="{CC6E6E61-0C98-4D32-BC04-D4992AEAB0AF}"/>
          </ac:spMkLst>
        </pc:spChg>
      </pc:sldChg>
      <pc:sldChg chg="addSp modSp add">
        <pc:chgData name="Duc Nguyen" userId="9ddaad6a86ccd831" providerId="LiveId" clId="{E0970D03-2B3F-43B4-8F75-2452C7CF6BCA}" dt="2019-09-17T07:10:40.313" v="1453" actId="1076"/>
        <pc:sldMkLst>
          <pc:docMk/>
          <pc:sldMk cId="3683321412" sldId="276"/>
        </pc:sldMkLst>
        <pc:spChg chg="add mod">
          <ac:chgData name="Duc Nguyen" userId="9ddaad6a86ccd831" providerId="LiveId" clId="{E0970D03-2B3F-43B4-8F75-2452C7CF6BCA}" dt="2019-09-17T07:10:11.505" v="1420" actId="20577"/>
          <ac:spMkLst>
            <pc:docMk/>
            <pc:sldMk cId="3683321412" sldId="276"/>
            <ac:spMk id="3" creationId="{273AE7C4-DD3A-4B92-B727-E2B3ADDAA957}"/>
          </ac:spMkLst>
        </pc:spChg>
        <pc:spChg chg="add mod">
          <ac:chgData name="Duc Nguyen" userId="9ddaad6a86ccd831" providerId="LiveId" clId="{E0970D03-2B3F-43B4-8F75-2452C7CF6BCA}" dt="2019-09-17T07:10:40.313" v="1453" actId="1076"/>
          <ac:spMkLst>
            <pc:docMk/>
            <pc:sldMk cId="3683321412" sldId="276"/>
            <ac:spMk id="4" creationId="{543F6E13-2A59-4801-AFF1-8FA052D6AC5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628AA-C1BD-4E4E-BF6B-E7C139D5CD0F}" type="datetimeFigureOut">
              <a:rPr lang="vi-VN" smtClean="0"/>
              <a:t>24/09/2019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2EB90-E837-4283-ABD8-5E61394C5A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607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15217" y="3888284"/>
            <a:ext cx="5689600" cy="404813"/>
          </a:xfrm>
        </p:spPr>
        <p:txBody>
          <a:bodyPr/>
          <a:lstStyle>
            <a:lvl1pPr marL="0" indent="0" algn="ctr" latinLnBrk="0">
              <a:buFont typeface="Wingdings" pitchFamily="2" charset="2"/>
              <a:buNone/>
              <a:defRPr sz="1800" b="0" baseline="0">
                <a:solidFill>
                  <a:schemeClr val="tx1"/>
                </a:solidFill>
                <a:latin typeface="Arial Unicode MS" pitchFamily="50" charset="-127"/>
              </a:defRPr>
            </a:lvl1pPr>
          </a:lstStyle>
          <a:p>
            <a:r>
              <a:rPr lang="vi-VN" altLang="ko-KR"/>
              <a:t>Bấm để chỉnh sửa kiểu tiêu đề phụ của Bản cái</a:t>
            </a:r>
            <a:endParaRPr lang="en-US" altLang="ko-KR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black">
          <a:xfrm>
            <a:off x="0" y="2088084"/>
            <a:ext cx="12192000" cy="792163"/>
          </a:xfrm>
          <a:ln w="38100"/>
        </p:spPr>
        <p:txBody>
          <a:bodyPr/>
          <a:lstStyle>
            <a:lvl1pPr algn="ctr" latinLnBrk="0">
              <a:defRPr sz="3200" b="1" cap="small" baseline="0">
                <a:solidFill>
                  <a:schemeClr val="tx1"/>
                </a:solidFill>
                <a:latin typeface="Times New Roman" pitchFamily="18" charset="0"/>
                <a:ea typeface="HY헤드라인M" pitchFamily="18" charset="-127"/>
              </a:defRPr>
            </a:lvl1pPr>
          </a:lstStyle>
          <a:p>
            <a:r>
              <a:rPr lang="ko-KR" altLang="en-US" dirty="0"/>
              <a:t>마스터 제목 스타일 편집 </a:t>
            </a:r>
            <a:r>
              <a:rPr lang="en-US" altLang="ko-KR" dirty="0"/>
              <a:t>Master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gray">
          <a:xfrm>
            <a:off x="-1241" y="6274964"/>
            <a:ext cx="12192000" cy="583036"/>
          </a:xfrm>
          <a:prstGeom prst="rect">
            <a:avLst/>
          </a:prstGeom>
          <a:gradFill rotWithShape="1">
            <a:gsLst>
              <a:gs pos="0">
                <a:schemeClr val="tx2">
                  <a:lumMod val="75000"/>
                </a:schemeClr>
              </a:gs>
              <a:gs pos="70000">
                <a:schemeClr val="accent1">
                  <a:lumMod val="7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0" y="2952179"/>
            <a:ext cx="12192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73000">
                  <a:schemeClr val="accent1"/>
                </a:gs>
              </a:gsLst>
              <a:lin ang="0" scaled="1"/>
              <a:tileRect/>
            </a:gra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6309321"/>
            <a:ext cx="2208245" cy="501665"/>
          </a:xfrm>
          <a:prstGeom prst="rect">
            <a:avLst/>
          </a:prstGeom>
        </p:spPr>
      </p:pic>
      <p:pic>
        <p:nvPicPr>
          <p:cNvPr id="10" name="Picture 2" descr="C:\Users\jongyoo\Desktop\그림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1" y="6296602"/>
            <a:ext cx="1603468" cy="54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05873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ko-KR"/>
              <a:t>Bấm để sửa kiểu tiêu đề Bản cái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ko-KR"/>
              <a:t>Bấm để chỉnh sửa kiểu văn bản của Bản cái</a:t>
            </a:r>
          </a:p>
          <a:p>
            <a:pPr lvl="1"/>
            <a:r>
              <a:rPr lang="vi-VN" altLang="ko-KR"/>
              <a:t>Mức hai</a:t>
            </a:r>
          </a:p>
          <a:p>
            <a:pPr lvl="2"/>
            <a:r>
              <a:rPr lang="vi-VN" altLang="ko-KR"/>
              <a:t>Mức ba</a:t>
            </a:r>
          </a:p>
          <a:p>
            <a:pPr lvl="3"/>
            <a:r>
              <a:rPr lang="vi-VN" altLang="ko-KR"/>
              <a:t>Mức bốn</a:t>
            </a:r>
          </a:p>
          <a:p>
            <a:pPr lvl="4"/>
            <a:r>
              <a:rPr lang="vi-VN" altLang="ko-KR"/>
              <a:t>Mức năm</a:t>
            </a:r>
            <a:endParaRPr lang="ko-KR" altLang="en-US"/>
          </a:p>
        </p:txBody>
      </p:sp>
      <p:sp>
        <p:nvSpPr>
          <p:cNvPr id="4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53896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09567" y="188913"/>
            <a:ext cx="2760133" cy="6119812"/>
          </a:xfrm>
        </p:spPr>
        <p:txBody>
          <a:bodyPr vert="eaVert"/>
          <a:lstStyle/>
          <a:p>
            <a:r>
              <a:rPr lang="vi-VN" altLang="ko-KR"/>
              <a:t>Bấm để sửa kiểu tiêu đề Bản cái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27051" y="188913"/>
            <a:ext cx="8079316" cy="6119812"/>
          </a:xfrm>
        </p:spPr>
        <p:txBody>
          <a:bodyPr vert="eaVert"/>
          <a:lstStyle/>
          <a:p>
            <a:pPr lvl="0"/>
            <a:r>
              <a:rPr lang="vi-VN" altLang="ko-KR"/>
              <a:t>Bấm để chỉnh sửa kiểu văn bản của Bản cái</a:t>
            </a:r>
          </a:p>
          <a:p>
            <a:pPr lvl="1"/>
            <a:r>
              <a:rPr lang="vi-VN" altLang="ko-KR"/>
              <a:t>Mức hai</a:t>
            </a:r>
          </a:p>
          <a:p>
            <a:pPr lvl="2"/>
            <a:r>
              <a:rPr lang="vi-VN" altLang="ko-KR"/>
              <a:t>Mức ba</a:t>
            </a:r>
          </a:p>
          <a:p>
            <a:pPr lvl="3"/>
            <a:r>
              <a:rPr lang="vi-VN" altLang="ko-KR"/>
              <a:t>Mức bốn</a:t>
            </a:r>
          </a:p>
          <a:p>
            <a:pPr lvl="4"/>
            <a:r>
              <a:rPr lang="vi-VN" altLang="ko-KR"/>
              <a:t>Mức năm</a:t>
            </a:r>
            <a:endParaRPr lang="ko-KR" altLang="en-US"/>
          </a:p>
        </p:txBody>
      </p:sp>
      <p:sp>
        <p:nvSpPr>
          <p:cNvPr id="4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166094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7051" y="188913"/>
            <a:ext cx="8064500" cy="692150"/>
          </a:xfrm>
        </p:spPr>
        <p:txBody>
          <a:bodyPr/>
          <a:lstStyle/>
          <a:p>
            <a:r>
              <a:rPr lang="vi-VN" altLang="ko-KR"/>
              <a:t>Bấm để sửa kiểu tiêu đề Bản cái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527052" y="1268413"/>
            <a:ext cx="11042649" cy="5040312"/>
          </a:xfrm>
        </p:spPr>
        <p:txBody>
          <a:bodyPr/>
          <a:lstStyle/>
          <a:p>
            <a:pPr lvl="0"/>
            <a:r>
              <a:rPr lang="vi-VN" altLang="ko-KR" noProof="0"/>
              <a:t>Bấm biểu tượng để thêm biểu đồ</a:t>
            </a:r>
            <a:endParaRPr lang="ko-KR" altLang="en-US" noProof="0"/>
          </a:p>
        </p:txBody>
      </p:sp>
      <p:sp>
        <p:nvSpPr>
          <p:cNvPr id="4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092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527052" y="188913"/>
            <a:ext cx="11042649" cy="61198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ko-KR" altLang="en-US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lvl="0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Bấm để chỉnh sửa kiểu văn bản của Bản cái</a:t>
            </a:r>
          </a:p>
          <a:p>
            <a:pPr lvl="1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hai</a:t>
            </a:r>
          </a:p>
          <a:p>
            <a:pPr lvl="2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ba</a:t>
            </a:r>
          </a:p>
          <a:p>
            <a:pPr lvl="3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bốn</a:t>
            </a:r>
          </a:p>
          <a:p>
            <a:pPr lvl="4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năm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454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sz="2800" baseline="0">
                <a:latin typeface="Arial" pitchFamily="34" charset="0"/>
                <a:ea typeface="맑은 고딕" pitchFamily="50" charset="-127"/>
              </a:defRPr>
            </a:lvl1pPr>
          </a:lstStyle>
          <a:p>
            <a:r>
              <a:rPr lang="vi-VN" altLang="ko-KR"/>
              <a:t>Bấm để sửa kiểu tiêu đề Bản cái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 latinLnBrk="0">
              <a:lnSpc>
                <a:spcPts val="2880"/>
              </a:lnSpc>
              <a:buClr>
                <a:schemeClr val="tx2"/>
              </a:buClr>
              <a:defRPr baseline="0">
                <a:solidFill>
                  <a:schemeClr val="tx2"/>
                </a:solidFill>
                <a:latin typeface="Arial" pitchFamily="34" charset="0"/>
              </a:defRPr>
            </a:lvl1pPr>
            <a:lvl2pPr marL="720000" latinLnBrk="0">
              <a:lnSpc>
                <a:spcPts val="2880"/>
              </a:lnSpc>
              <a:buClr>
                <a:schemeClr val="accent6"/>
              </a:buClr>
              <a:buFont typeface="Arial" pitchFamily="34" charset="0"/>
              <a:buChar char="■"/>
              <a:defRPr baseline="0">
                <a:solidFill>
                  <a:schemeClr val="tx2"/>
                </a:solidFill>
                <a:latin typeface="Arial" pitchFamily="34" charset="0"/>
              </a:defRPr>
            </a:lvl2pPr>
            <a:lvl3pPr marL="1008000" indent="-228600" latinLnBrk="0">
              <a:lnSpc>
                <a:spcPts val="2880"/>
              </a:lnSpc>
              <a:buClr>
                <a:schemeClr val="accent2"/>
              </a:buClr>
              <a:buSzPct val="80000"/>
              <a:buFont typeface="Wingdings" pitchFamily="2" charset="2"/>
              <a:buChar char="l"/>
              <a:defRPr sz="1900" baseline="0">
                <a:solidFill>
                  <a:schemeClr val="tx2"/>
                </a:solidFill>
                <a:latin typeface="Arial" pitchFamily="34" charset="0"/>
              </a:defRPr>
            </a:lvl3pPr>
            <a:lvl4pPr marL="1296000" indent="-228600" latinLnBrk="0">
              <a:lnSpc>
                <a:spcPts val="2880"/>
              </a:lnSpc>
              <a:buClr>
                <a:schemeClr val="accent4">
                  <a:lumMod val="75000"/>
                </a:schemeClr>
              </a:buClr>
              <a:buSzPct val="70000"/>
              <a:buFont typeface="Wingdings" pitchFamily="2" charset="2"/>
              <a:buChar char="u"/>
              <a:defRPr sz="1800" baseline="0">
                <a:solidFill>
                  <a:schemeClr val="tx2"/>
                </a:solidFill>
                <a:latin typeface="Arial" pitchFamily="34" charset="0"/>
              </a:defRPr>
            </a:lvl4pPr>
            <a:lvl5pPr marL="1584000" indent="-228600" latinLnBrk="0">
              <a:lnSpc>
                <a:spcPts val="288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  <a:defRPr sz="1600" baseline="0">
                <a:solidFill>
                  <a:schemeClr val="tx2"/>
                </a:solidFill>
                <a:latin typeface="Arial" pitchFamily="34" charset="0"/>
              </a:defRPr>
            </a:lvl5pPr>
          </a:lstStyle>
          <a:p>
            <a:pPr lvl="0"/>
            <a:r>
              <a:rPr lang="vi-VN" altLang="ko-KR"/>
              <a:t>Bấm để chỉnh sửa kiểu văn bản của Bản cái</a:t>
            </a:r>
          </a:p>
          <a:p>
            <a:pPr lvl="1"/>
            <a:r>
              <a:rPr lang="vi-VN" altLang="ko-KR"/>
              <a:t>Mức hai</a:t>
            </a:r>
          </a:p>
          <a:p>
            <a:pPr lvl="2"/>
            <a:r>
              <a:rPr lang="vi-VN" altLang="ko-KR"/>
              <a:t>Mức ba</a:t>
            </a:r>
          </a:p>
          <a:p>
            <a:pPr lvl="3"/>
            <a:r>
              <a:rPr lang="vi-VN" altLang="ko-KR"/>
              <a:t>Mức bốn</a:t>
            </a:r>
          </a:p>
          <a:p>
            <a:pPr lvl="4"/>
            <a:r>
              <a:rPr lang="vi-VN" altLang="ko-KR"/>
              <a:t>Mức năm</a:t>
            </a:r>
            <a:endParaRPr lang="ko-KR" altLang="en-US" dirty="0"/>
          </a:p>
        </p:txBody>
      </p:sp>
      <p:sp>
        <p:nvSpPr>
          <p:cNvPr id="6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4559829" y="6509858"/>
            <a:ext cx="2844800" cy="312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424507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963084" y="4155158"/>
            <a:ext cx="10363200" cy="1362075"/>
          </a:xfrm>
        </p:spPr>
        <p:txBody>
          <a:bodyPr anchor="t"/>
          <a:lstStyle>
            <a:lvl1pPr algn="l" latinLnBrk="0">
              <a:defRPr sz="4000" b="1" i="0" cap="small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HY헤드라인M" pitchFamily="18" charset="-127"/>
              </a:defRPr>
            </a:lvl1pPr>
          </a:lstStyle>
          <a:p>
            <a:r>
              <a:rPr lang="ko-KR" altLang="en-US" dirty="0"/>
              <a:t>제목을 입력하세요 </a:t>
            </a:r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654971"/>
            <a:ext cx="10363200" cy="1500187"/>
          </a:xfrm>
        </p:spPr>
        <p:txBody>
          <a:bodyPr anchor="b"/>
          <a:lstStyle>
            <a:lvl1pPr marL="0" indent="0" latinLnBrk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ko-KR"/>
              <a:t>Bấm để chỉnh sửa kiểu văn bản của Bản cái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gray">
          <a:xfrm>
            <a:off x="-1241" y="6325497"/>
            <a:ext cx="12192000" cy="559888"/>
          </a:xfrm>
          <a:prstGeom prst="rect">
            <a:avLst/>
          </a:prstGeom>
          <a:gradFill rotWithShape="1">
            <a:gsLst>
              <a:gs pos="0">
                <a:schemeClr val="tx2">
                  <a:lumMod val="75000"/>
                </a:schemeClr>
              </a:gs>
              <a:gs pos="70000">
                <a:schemeClr val="accent1">
                  <a:lumMod val="7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6374755"/>
            <a:ext cx="1920213" cy="436230"/>
          </a:xfrm>
          <a:prstGeom prst="rect">
            <a:avLst/>
          </a:prstGeom>
        </p:spPr>
      </p:pic>
      <p:sp>
        <p:nvSpPr>
          <p:cNvPr id="9" name="Rectangle 21"/>
          <p:cNvSpPr>
            <a:spLocks noChangeArrowheads="1"/>
          </p:cNvSpPr>
          <p:nvPr/>
        </p:nvSpPr>
        <p:spPr bwMode="gray">
          <a:xfrm>
            <a:off x="-1241" y="188640"/>
            <a:ext cx="12192000" cy="5830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>
            <a:lvl1pPr latinLnBrk="0">
              <a:defRPr>
                <a:solidFill>
                  <a:schemeClr val="bg1"/>
                </a:solidFill>
              </a:defRPr>
            </a:lvl1pPr>
          </a:lstStyle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  <p:pic>
        <p:nvPicPr>
          <p:cNvPr id="11" name="Picture 2" descr="C:\Users\jongyoo\Desktop\그림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02" y="6362310"/>
            <a:ext cx="1411447" cy="4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29977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/>
            </a:lvl1pPr>
          </a:lstStyle>
          <a:p>
            <a:pPr lvl="0"/>
            <a:r>
              <a:rPr lang="vi-VN" altLang="ko-KR"/>
              <a:t>Bấm để sửa kiểu tiêu đề Bản cái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27051" y="1268413"/>
            <a:ext cx="5418667" cy="50403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ko-KR" altLang="en-US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lvl="0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Bấm để chỉnh sửa kiểu văn bản của Bản cái</a:t>
            </a:r>
          </a:p>
          <a:p>
            <a:pPr lvl="1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hai</a:t>
            </a:r>
          </a:p>
          <a:p>
            <a:pPr lvl="2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ba</a:t>
            </a:r>
          </a:p>
          <a:p>
            <a:pPr lvl="3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bốn</a:t>
            </a:r>
          </a:p>
          <a:p>
            <a:pPr lvl="4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năm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48918" y="1268413"/>
            <a:ext cx="5420783" cy="50403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ko-KR" altLang="en-US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lvl="0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Bấm để chỉnh sửa kiểu văn bản của Bản cái</a:t>
            </a:r>
          </a:p>
          <a:p>
            <a:pPr lvl="1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hai</a:t>
            </a:r>
          </a:p>
          <a:p>
            <a:pPr lvl="2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ba</a:t>
            </a:r>
          </a:p>
          <a:p>
            <a:pPr lvl="3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bốn</a:t>
            </a:r>
          </a:p>
          <a:p>
            <a:pPr lvl="4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năm</a:t>
            </a:r>
            <a:endParaRPr lang="ko-KR" altLang="en-US"/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0760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ko-KR"/>
              <a:t>Bấm để sửa kiểu tiêu đề Bản cái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ko-KR"/>
              <a:t>Bấm để chỉnh sửa kiểu văn bản của Bản cái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ko-KR" altLang="en-US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lvl="0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Bấm để chỉnh sửa kiểu văn bản của Bản cái</a:t>
            </a:r>
          </a:p>
          <a:p>
            <a:pPr lvl="1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hai</a:t>
            </a:r>
          </a:p>
          <a:p>
            <a:pPr lvl="2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ba</a:t>
            </a:r>
          </a:p>
          <a:p>
            <a:pPr lvl="3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bốn</a:t>
            </a:r>
          </a:p>
          <a:p>
            <a:pPr lvl="4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năm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ko-KR"/>
              <a:t>Bấm để chỉnh sửa kiểu văn bản của Bản cái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ko-KR" altLang="en-US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lvl="0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Bấm để chỉnh sửa kiểu văn bản của Bản cái</a:t>
            </a:r>
          </a:p>
          <a:p>
            <a:pPr lvl="1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hai</a:t>
            </a:r>
          </a:p>
          <a:p>
            <a:pPr lvl="2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ba</a:t>
            </a:r>
          </a:p>
          <a:p>
            <a:pPr lvl="3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bốn</a:t>
            </a:r>
          </a:p>
          <a:p>
            <a:pPr lvl="4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năm</a:t>
            </a:r>
            <a:endParaRPr lang="ko-KR" altLang="en-US"/>
          </a:p>
        </p:txBody>
      </p:sp>
      <p:sp>
        <p:nvSpPr>
          <p:cNvPr id="7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081102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/>
            </a:lvl1pPr>
          </a:lstStyle>
          <a:p>
            <a:pPr lvl="0"/>
            <a:r>
              <a:rPr lang="vi-VN" altLang="ko-KR"/>
              <a:t>Bấm để sửa kiểu tiêu đề Bản cái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729929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592243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ko-KR"/>
              <a:t>Bấm để sửa kiểu tiêu đề Bản cái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ko-KR" altLang="en-US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lvl="0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Bấm để chỉnh sửa kiểu văn bản của Bản cái</a:t>
            </a:r>
          </a:p>
          <a:p>
            <a:pPr lvl="1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hai</a:t>
            </a:r>
          </a:p>
          <a:p>
            <a:pPr lvl="2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ba</a:t>
            </a:r>
          </a:p>
          <a:p>
            <a:pPr lvl="3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bốn</a:t>
            </a:r>
          </a:p>
          <a:p>
            <a:pPr lvl="4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năm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ko-KR"/>
              <a:t>Bấm để chỉnh sửa kiểu văn bản của Bản cái</a:t>
            </a: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907431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ko-KR"/>
              <a:t>Bấm để sửa kiểu tiêu đề Bản cái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ko-KR" noProof="0"/>
              <a:t>Bấm biểu tượng để thêm hình ảnh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ko-KR"/>
              <a:t>Bấm để chỉnh sửa kiểu văn bản của Bản cái</a:t>
            </a: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318327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1"/>
          <p:cNvSpPr>
            <a:spLocks noChangeArrowheads="1"/>
          </p:cNvSpPr>
          <p:nvPr/>
        </p:nvSpPr>
        <p:spPr bwMode="gray">
          <a:xfrm>
            <a:off x="0" y="1"/>
            <a:ext cx="12192000" cy="692695"/>
          </a:xfrm>
          <a:prstGeom prst="rect">
            <a:avLst/>
          </a:prstGeom>
          <a:gradFill rotWithShape="1">
            <a:gsLst>
              <a:gs pos="0">
                <a:schemeClr val="tx2">
                  <a:lumMod val="75000"/>
                </a:schemeClr>
              </a:gs>
              <a:gs pos="70000">
                <a:schemeClr val="accent1">
                  <a:lumMod val="7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27051" y="100250"/>
            <a:ext cx="11041557" cy="48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4559829" y="6509858"/>
            <a:ext cx="2844800" cy="312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6343555"/>
            <a:ext cx="2112235" cy="48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2" y="764705"/>
            <a:ext cx="11042649" cy="554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ts val="2880"/>
              </a:lnSpc>
              <a:buClr>
                <a:schemeClr val="tx2"/>
              </a:buClr>
            </a:pPr>
            <a:r>
              <a:rPr kumimoji="1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마스터 텍스트 스타일을 편집합니다</a:t>
            </a:r>
          </a:p>
          <a:p>
            <a:pPr marL="720000" lvl="1">
              <a:lnSpc>
                <a:spcPts val="2880"/>
              </a:lnSpc>
              <a:buClr>
                <a:schemeClr val="accent6"/>
              </a:buClr>
              <a:buFont typeface="Arial" pitchFamily="34" charset="0"/>
              <a:buChar char="■"/>
            </a:pPr>
            <a:r>
              <a:rPr kumimoji="1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+mn-lt"/>
                <a:ea typeface="+mn-ea"/>
              </a:rPr>
              <a:t>둘째 수준</a:t>
            </a:r>
          </a:p>
          <a:p>
            <a:pPr marL="1008000" lvl="2">
              <a:lnSpc>
                <a:spcPts val="2880"/>
              </a:lnSpc>
              <a:buClr>
                <a:schemeClr val="accent2"/>
              </a:buClr>
              <a:buSzPct val="80000"/>
              <a:buChar char="l"/>
            </a:pPr>
            <a:r>
              <a:rPr kumimoji="1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+mn-lt"/>
                <a:ea typeface="+mn-ea"/>
              </a:rPr>
              <a:t>셋째 수준</a:t>
            </a:r>
          </a:p>
          <a:p>
            <a:pPr marL="1296000" lvl="3">
              <a:lnSpc>
                <a:spcPts val="2880"/>
              </a:lnSpc>
              <a:buClr>
                <a:schemeClr val="accent4">
                  <a:lumMod val="75000"/>
                </a:schemeClr>
              </a:buClr>
              <a:buSzPct val="70000"/>
              <a:buFont typeface="Wingdings" pitchFamily="2" charset="2"/>
              <a:buChar char="u"/>
            </a:pPr>
            <a:r>
              <a:rPr kumimoji="1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+mn-lt"/>
                <a:ea typeface="+mn-ea"/>
              </a:rPr>
              <a:t>넷째 수준</a:t>
            </a:r>
          </a:p>
          <a:p>
            <a:pPr marL="1584000" lvl="4">
              <a:lnSpc>
                <a:spcPts val="2880"/>
              </a:lnSpc>
              <a:buClr>
                <a:schemeClr val="accent3">
                  <a:lumMod val="50000"/>
                </a:schemeClr>
              </a:buClr>
              <a:buChar char="ü"/>
            </a:pPr>
            <a:r>
              <a:rPr kumimoji="1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+mn-lt"/>
                <a:ea typeface="+mn-ea"/>
              </a:rPr>
              <a:t>다섯째 수준</a:t>
            </a:r>
          </a:p>
        </p:txBody>
      </p:sp>
      <p:pic>
        <p:nvPicPr>
          <p:cNvPr id="10" name="Picture 3" descr="D:\Graduate\1. WORKS 연구 &amp; 기타\[기타] 1305 학우회 연구실 소개\그림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91" y="6324906"/>
            <a:ext cx="1557867" cy="53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8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fade/>
  </p:transition>
  <p:hf hdr="0" ftr="0" dt="0"/>
  <p:txStyles>
    <p:titleStyle>
      <a:lvl1pPr algn="l" rtl="0" eaLnBrk="1" fontAlgn="base" latinLnBrk="0" hangingPunct="1">
        <a:spcBef>
          <a:spcPct val="0"/>
        </a:spcBef>
        <a:spcAft>
          <a:spcPct val="0"/>
        </a:spcAft>
        <a:defRPr kumimoji="1" lang="en-US" altLang="ko-KR" sz="2800" b="1" baseline="0" dirty="0" smtClean="0">
          <a:solidFill>
            <a:schemeClr val="bg1"/>
          </a:solidFill>
          <a:latin typeface="Arial" pitchFamily="34" charset="0"/>
          <a:ea typeface="맑은 고딕" pitchFamily="50" charset="-127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pitchFamily="34" charset="0"/>
          <a:ea typeface="굴림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pitchFamily="34" charset="0"/>
          <a:ea typeface="굴림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pitchFamily="34" charset="0"/>
          <a:ea typeface="굴림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pitchFamily="34" charset="0"/>
          <a:ea typeface="굴림" pitchFamily="50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Verdana" pitchFamily="34" charset="0"/>
          <a:ea typeface="굴림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Verdana" pitchFamily="34" charset="0"/>
          <a:ea typeface="굴림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Verdana" pitchFamily="34" charset="0"/>
          <a:ea typeface="굴림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Verdana" pitchFamily="34" charset="0"/>
          <a:ea typeface="굴림" pitchFamily="50" charset="-127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53548A"/>
        </a:buClr>
        <a:buSzTx/>
        <a:buFont typeface="Wingdings" pitchFamily="2" charset="2"/>
        <a:buChar char="v"/>
        <a:tabLst/>
        <a:defRPr kumimoji="1" lang="ko-KR" altLang="en-US" sz="2400" b="1" baseline="0" noProof="0" dirty="0" smtClean="0">
          <a:solidFill>
            <a:schemeClr val="tx2"/>
          </a:solidFill>
          <a:latin typeface="Arial" pitchFamily="34" charset="0"/>
          <a:ea typeface="맑은 고딕" pitchFamily="50" charset="-127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kumimoji="1" lang="ko-KR" altLang="en-US" sz="2000" baseline="0" noProof="0" dirty="0" smtClean="0">
          <a:solidFill>
            <a:schemeClr val="tx2"/>
          </a:solidFill>
          <a:latin typeface="Arial" pitchFamily="34" charset="0"/>
          <a:ea typeface="맑은 고딕" pitchFamily="50" charset="-127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§"/>
        <a:tabLst/>
        <a:defRPr kumimoji="1" lang="ko-KR" altLang="en-US" sz="1900" baseline="0" noProof="0" dirty="0" smtClean="0">
          <a:solidFill>
            <a:schemeClr val="tx2"/>
          </a:solidFill>
          <a:latin typeface="Arial" pitchFamily="34" charset="0"/>
          <a:ea typeface="맑은 고딕" pitchFamily="50" charset="-127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kumimoji="1" lang="ko-KR" altLang="en-US" sz="1800" baseline="0" noProof="0" dirty="0" smtClean="0">
          <a:solidFill>
            <a:schemeClr val="tx2"/>
          </a:solidFill>
          <a:latin typeface="Arial" pitchFamily="34" charset="0"/>
          <a:ea typeface="맑은 고딕" pitchFamily="50" charset="-127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§"/>
        <a:tabLst/>
        <a:defRPr kumimoji="1" lang="ko-KR" altLang="en-US" sz="1600" baseline="0" noProof="0" dirty="0">
          <a:solidFill>
            <a:schemeClr val="tx2"/>
          </a:solidFill>
          <a:latin typeface="Arial" pitchFamily="34" charset="0"/>
          <a:ea typeface="맑은 고딕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ustanhduc/distribution-padd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36E85E2-D778-409A-918F-94DA425B4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8251" y="3162001"/>
            <a:ext cx="9095495" cy="404813"/>
          </a:xfrm>
        </p:spPr>
        <p:txBody>
          <a:bodyPr/>
          <a:lstStyle/>
          <a:p>
            <a:r>
              <a:rPr lang="vi-VN" dirty="0"/>
              <a:t>Duc Nguyen</a:t>
            </a:r>
            <a:r>
              <a:rPr lang="en-US" dirty="0"/>
              <a:t>, </a:t>
            </a:r>
            <a:r>
              <a:rPr lang="vi-VN" altLang="en-US" dirty="0"/>
              <a:t>Seonghwa Choi</a:t>
            </a:r>
            <a:r>
              <a:rPr lang="en-US" altLang="en-US" dirty="0"/>
              <a:t>, </a:t>
            </a:r>
            <a:r>
              <a:rPr lang="vi-VN" altLang="en-US" dirty="0"/>
              <a:t>Woojae Kim</a:t>
            </a:r>
            <a:r>
              <a:rPr lang="en-US" altLang="en-US" dirty="0"/>
              <a:t>, </a:t>
            </a:r>
            <a:r>
              <a:rPr lang="vi-VN" altLang="en-US" dirty="0"/>
              <a:t>Sewoong Ahn</a:t>
            </a:r>
            <a:r>
              <a:rPr lang="en-US" altLang="en-US" dirty="0"/>
              <a:t>, </a:t>
            </a:r>
            <a:r>
              <a:rPr lang="vi-VN" altLang="en-US" dirty="0"/>
              <a:t>Jinwoo Kim</a:t>
            </a:r>
            <a:r>
              <a:rPr lang="en-US" altLang="en-US" dirty="0"/>
              <a:t>, </a:t>
            </a:r>
            <a:r>
              <a:rPr lang="vi-VN" altLang="en-US" dirty="0"/>
              <a:t>Sanghoon Lee</a:t>
            </a:r>
            <a:endParaRPr lang="vi-VN" dirty="0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A8CD8AC-4F08-45BD-BFF5-D94063CA91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dirty="0"/>
              <a:t>Distribution padding</a:t>
            </a:r>
          </a:p>
        </p:txBody>
      </p:sp>
      <p:sp>
        <p:nvSpPr>
          <p:cNvPr id="4" name="Tiêu đề phụ 2">
            <a:extLst>
              <a:ext uri="{FF2B5EF4-FFF2-40B4-BE49-F238E27FC236}">
                <a16:creationId xmlns:a16="http://schemas.microsoft.com/office/drawing/2014/main" id="{C3740C04-3A60-47D8-91BA-B754D957BDF9}"/>
              </a:ext>
            </a:extLst>
          </p:cNvPr>
          <p:cNvSpPr txBox="1">
            <a:spLocks/>
          </p:cNvSpPr>
          <p:nvPr/>
        </p:nvSpPr>
        <p:spPr bwMode="auto">
          <a:xfrm>
            <a:off x="3251198" y="3566814"/>
            <a:ext cx="56896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3548A"/>
              </a:buClr>
              <a:buSzTx/>
              <a:buFont typeface="Wingdings" pitchFamily="2" charset="2"/>
              <a:buNone/>
              <a:tabLst/>
              <a:defRPr kumimoji="1" lang="ko-KR" altLang="en-US" sz="1800" b="0" baseline="0" noProof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kumimoji="1" lang="ko-KR" altLang="en-US" sz="2000" baseline="0" noProof="0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kumimoji="1" lang="ko-KR" altLang="en-US" sz="1900" baseline="0" noProof="0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kumimoji="1" lang="ko-KR" altLang="en-US" sz="1800" baseline="0" noProof="0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kumimoji="1" lang="ko-KR" altLang="en-US" sz="1600" baseline="0" noProof="0" dirty="0">
                <a:solidFill>
                  <a:schemeClr val="tx2"/>
                </a:solidFill>
                <a:latin typeface="Arial" pitchFamily="34" charset="0"/>
                <a:ea typeface="맑은 고딕" pitchFamily="50" charset="-127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r>
              <a:rPr lang="vi-VN" sz="1400" b="1" kern="0" dirty="0" err="1"/>
              <a:t>Yonsei</a:t>
            </a:r>
            <a:r>
              <a:rPr lang="vi-VN" sz="1400" b="1" kern="0" dirty="0"/>
              <a:t> </a:t>
            </a:r>
            <a:r>
              <a:rPr lang="vi-VN" sz="1400" b="1" kern="0" dirty="0" err="1"/>
              <a:t>University</a:t>
            </a:r>
            <a:endParaRPr lang="vi-VN" sz="1400" b="1" kern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8D43E7-02D0-8742-89C7-87FB6A81B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200" y="3769220"/>
            <a:ext cx="36068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7679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1139A09-C5B2-494A-ADB6-A16EA825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classification 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F9A167A-5F60-41DA-A928-4A4229ED7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/>
            <a:r>
              <a:rPr lang="en-US" dirty="0"/>
              <a:t>Train two architectures: ResNet34 and VGG19</a:t>
            </a:r>
          </a:p>
          <a:p>
            <a:pPr lvl="1" latinLnBrk="0"/>
            <a:r>
              <a:rPr lang="en-US" dirty="0"/>
              <a:t>CIFAR10</a:t>
            </a:r>
          </a:p>
          <a:p>
            <a:pPr lvl="1" latinLnBrk="0"/>
            <a:r>
              <a:rPr lang="en-US" dirty="0"/>
              <a:t>Adam 1e-4</a:t>
            </a:r>
          </a:p>
          <a:p>
            <a:pPr lvl="1" latinLnBrk="0"/>
            <a:r>
              <a:rPr lang="en-US" dirty="0"/>
              <a:t>l2 regularization 5e-4</a:t>
            </a:r>
          </a:p>
          <a:p>
            <a:pPr lvl="1" latinLnBrk="0"/>
            <a:r>
              <a:rPr lang="en-US" dirty="0"/>
              <a:t>100 epochs</a:t>
            </a:r>
          </a:p>
          <a:p>
            <a:pPr lvl="1" latinLnBrk="0"/>
            <a:r>
              <a:rPr lang="en-US" dirty="0"/>
              <a:t>Validate the model every 1000 iterations</a:t>
            </a:r>
          </a:p>
          <a:p>
            <a:pPr lvl="1" latinLnBrk="0"/>
            <a:r>
              <a:rPr lang="en-US" dirty="0"/>
              <a:t>Train each 5 times</a:t>
            </a:r>
          </a:p>
          <a:p>
            <a:pPr lvl="1" latinLnBrk="0"/>
            <a:r>
              <a:rPr lang="en-US" dirty="0"/>
              <a:t>Benchmarking: zero padding, reflection padding, and </a:t>
            </a:r>
            <a:r>
              <a:rPr lang="en-US"/>
              <a:t>partial convolution</a:t>
            </a:r>
            <a:endParaRPr lang="en-US" dirty="0"/>
          </a:p>
          <a:p>
            <a:pPr lvl="1" latinLnBrk="0"/>
            <a:endParaRPr lang="en-US" dirty="0"/>
          </a:p>
          <a:p>
            <a:pPr latinLnBrk="0"/>
            <a:r>
              <a:rPr lang="en-US" dirty="0"/>
              <a:t>Except for padding, all the setups are the same</a:t>
            </a:r>
          </a:p>
          <a:p>
            <a:r>
              <a:rPr lang="en-US" dirty="0"/>
              <a:t>Code to reproduce the paper (</a:t>
            </a:r>
            <a:r>
              <a:rPr lang="en-US" dirty="0" err="1"/>
              <a:t>Theano</a:t>
            </a:r>
            <a:r>
              <a:rPr lang="en-US" dirty="0"/>
              <a:t>)</a:t>
            </a:r>
          </a:p>
          <a:p>
            <a:pPr lvl="1"/>
            <a:r>
              <a:rPr lang="vi-VN" dirty="0">
                <a:hlinkClick r:id="rId2"/>
              </a:rPr>
              <a:t>https://github.com/justanhduc/distribution-padding</a:t>
            </a:r>
            <a:r>
              <a:rPr lang="en-US" dirty="0"/>
              <a:t> </a:t>
            </a:r>
            <a:endParaRPr lang="vi-VN" dirty="0"/>
          </a:p>
          <a:p>
            <a:pPr latinLnBrk="0"/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3BA69CF-63CB-4D29-9D9D-2B47F96B8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54255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52F4F22-ACD7-4669-A059-068BD7FC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classification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C8D99F2-AA4F-44A1-ADD1-F11B45BC2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/>
            <a:r>
              <a:rPr lang="en-US" dirty="0"/>
              <a:t>Classification errors on the test set</a:t>
            </a:r>
          </a:p>
          <a:p>
            <a:pPr latinLnBrk="0"/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5D12BDC-13BC-45CC-97A9-81394DFE9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11</a:t>
            </a:fld>
            <a:endParaRPr lang="vi-VN"/>
          </a:p>
        </p:txBody>
      </p:sp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6A0D391C-D4A7-4FE0-BC03-066B26B714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293266"/>
              </p:ext>
            </p:extLst>
          </p:nvPr>
        </p:nvGraphicFramePr>
        <p:xfrm>
          <a:off x="622299" y="1620063"/>
          <a:ext cx="5378276" cy="4024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Acrobat Document" r:id="rId3" imgW="4390916" imgH="3286085" progId="AcroExch.Document.DC">
                  <p:embed/>
                </p:oleObj>
              </mc:Choice>
              <mc:Fallback>
                <p:oleObj name="Acrobat Document" r:id="rId3" imgW="4390916" imgH="3286085" progId="AcroExch.Document.DC">
                  <p:embed/>
                  <p:pic>
                    <p:nvPicPr>
                      <p:cNvPr id="5" name="Đối tượng 4">
                        <a:extLst>
                          <a:ext uri="{FF2B5EF4-FFF2-40B4-BE49-F238E27FC236}">
                            <a16:creationId xmlns:a16="http://schemas.microsoft.com/office/drawing/2014/main" id="{6A0D391C-D4A7-4FE0-BC03-066B26B714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299" y="1620063"/>
                        <a:ext cx="5378276" cy="4024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086F86B4-B986-40B4-8DE1-4F2D3633AF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327078"/>
              </p:ext>
            </p:extLst>
          </p:nvPr>
        </p:nvGraphicFramePr>
        <p:xfrm>
          <a:off x="6492875" y="1620063"/>
          <a:ext cx="5378276" cy="4024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5" imgW="4390916" imgH="3286085" progId="AcroExch.Document.DC">
                  <p:embed/>
                </p:oleObj>
              </mc:Choice>
              <mc:Fallback>
                <p:oleObj name="Acrobat Document" r:id="rId5" imgW="4390916" imgH="3286085" progId="AcroExch.Document.DC">
                  <p:embed/>
                  <p:pic>
                    <p:nvPicPr>
                      <p:cNvPr id="6" name="Đối tượng 5">
                        <a:extLst>
                          <a:ext uri="{FF2B5EF4-FFF2-40B4-BE49-F238E27FC236}">
                            <a16:creationId xmlns:a16="http://schemas.microsoft.com/office/drawing/2014/main" id="{086F86B4-B986-40B4-8DE1-4F2D3633AF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92875" y="1620063"/>
                        <a:ext cx="5378276" cy="4024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11084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52F4F22-ACD7-4669-A059-068BD7FC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classification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C8D99F2-AA4F-44A1-ADD1-F11B45BC2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/>
            <a:r>
              <a:rPr lang="en-US" dirty="0"/>
              <a:t>Classification errors on the test set (magnified)</a:t>
            </a:r>
          </a:p>
          <a:p>
            <a:pPr latinLnBrk="0"/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5D12BDC-13BC-45CC-97A9-81394DFE9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12</a:t>
            </a:fld>
            <a:endParaRPr lang="vi-VN"/>
          </a:p>
        </p:txBody>
      </p:sp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49A412D8-C902-428D-87CF-4CF0244817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315734"/>
              </p:ext>
            </p:extLst>
          </p:nvPr>
        </p:nvGraphicFramePr>
        <p:xfrm>
          <a:off x="622299" y="1804598"/>
          <a:ext cx="5227995" cy="3912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Acrobat Document" r:id="rId3" imgW="4390916" imgH="3286085" progId="AcroExch.Document.DC">
                  <p:embed/>
                </p:oleObj>
              </mc:Choice>
              <mc:Fallback>
                <p:oleObj name="Acrobat Document" r:id="rId3" imgW="4390916" imgH="3286085" progId="AcroExch.Document.DC">
                  <p:embed/>
                  <p:pic>
                    <p:nvPicPr>
                      <p:cNvPr id="5" name="Đối tượng 4">
                        <a:extLst>
                          <a:ext uri="{FF2B5EF4-FFF2-40B4-BE49-F238E27FC236}">
                            <a16:creationId xmlns:a16="http://schemas.microsoft.com/office/drawing/2014/main" id="{49A412D8-C902-428D-87CF-4CF0244817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299" y="1804598"/>
                        <a:ext cx="5227995" cy="3912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5406532D-5F08-487D-8FEF-C0AC281BA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56228"/>
              </p:ext>
            </p:extLst>
          </p:nvPr>
        </p:nvGraphicFramePr>
        <p:xfrm>
          <a:off x="6493980" y="1804597"/>
          <a:ext cx="5227995" cy="3912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5" imgW="4390916" imgH="3286085" progId="AcroExch.Document.DC">
                  <p:embed/>
                </p:oleObj>
              </mc:Choice>
              <mc:Fallback>
                <p:oleObj name="Acrobat Document" r:id="rId5" imgW="4390916" imgH="3286085" progId="AcroExch.Document.DC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5406532D-5F08-487D-8FEF-C0AC281BA3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93980" y="1804597"/>
                        <a:ext cx="5227995" cy="3912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154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A21D5D-5309-4FCC-8F25-6A8DF522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classification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3ED3657-E632-412C-94C4-EA0E65C7A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/>
            <a:r>
              <a:rPr lang="en-US" dirty="0"/>
              <a:t>Mean error over the last 5 validation times</a:t>
            </a:r>
          </a:p>
          <a:p>
            <a:pPr latinLnBrk="0"/>
            <a:endParaRPr lang="en-US" dirty="0"/>
          </a:p>
          <a:p>
            <a:pPr latinLnBrk="0"/>
            <a:endParaRPr lang="en-US" dirty="0"/>
          </a:p>
          <a:p>
            <a:pPr latinLnBrk="0"/>
            <a:endParaRPr lang="en-US" dirty="0"/>
          </a:p>
          <a:p>
            <a:pPr latinLnBrk="0"/>
            <a:endParaRPr lang="en-US" dirty="0"/>
          </a:p>
          <a:p>
            <a:pPr marL="43425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VGG benefits more from the proposed padding</a:t>
            </a:r>
          </a:p>
          <a:p>
            <a:pPr lvl="1"/>
            <a:r>
              <a:rPr lang="en-US" dirty="0"/>
              <a:t>This can be explained by the fact that the residual connection adds the original signal to the output of a res block, which helps reduce the bad effect of zero padding</a:t>
            </a:r>
          </a:p>
          <a:p>
            <a:pPr lvl="1"/>
            <a:r>
              <a:rPr lang="en-US" dirty="0"/>
              <a:t>Mean interpolation is better than mean reflection </a:t>
            </a:r>
          </a:p>
          <a:p>
            <a:pPr lvl="2"/>
            <a:r>
              <a:rPr lang="en-US" dirty="0"/>
              <a:t>Mean reflection duplicates values =&gt; doesn’t preserve the statistics well</a:t>
            </a:r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2DB9A2F-D98B-4B67-BFC2-8D19AE76C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13</a:t>
            </a:fld>
            <a:endParaRPr lang="vi-VN"/>
          </a:p>
        </p:txBody>
      </p:sp>
      <p:graphicFrame>
        <p:nvGraphicFramePr>
          <p:cNvPr id="5" name="Chỗ dành sẵn cho Nội dung 4">
            <a:extLst>
              <a:ext uri="{FF2B5EF4-FFF2-40B4-BE49-F238E27FC236}">
                <a16:creationId xmlns:a16="http://schemas.microsoft.com/office/drawing/2014/main" id="{E5432CF1-FA91-46C2-8E4A-CB8D0C3F6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166923"/>
              </p:ext>
            </p:extLst>
          </p:nvPr>
        </p:nvGraphicFramePr>
        <p:xfrm>
          <a:off x="1520566" y="1433629"/>
          <a:ext cx="352806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380">
                  <a:extLst>
                    <a:ext uri="{9D8B030D-6E8A-4147-A177-3AD203B41FA5}">
                      <a16:colId xmlns:a16="http://schemas.microsoft.com/office/drawing/2014/main" val="4139775227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962261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Padding type </a:t>
                      </a:r>
                    </a:p>
                    <a:p>
                      <a:pPr algn="ctr"/>
                      <a:r>
                        <a:rPr lang="en-US" dirty="0"/>
                        <a:t>(Resnet)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Error </a:t>
                      </a:r>
                    </a:p>
                    <a:p>
                      <a:pPr algn="ctr"/>
                      <a:r>
                        <a:rPr lang="en-US" dirty="0"/>
                        <a:t>(%)</a:t>
                      </a:r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48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Zero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12.09</a:t>
                      </a:r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72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Reflection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11.78</a:t>
                      </a:r>
                      <a:endParaRPr lang="vi-VN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097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Partial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11.80</a:t>
                      </a:r>
                      <a:endParaRPr lang="vi-VN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536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interpolation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11.74</a:t>
                      </a:r>
                      <a:endParaRPr lang="vi-V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511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reflection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12.33</a:t>
                      </a:r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721248"/>
                  </a:ext>
                </a:extLst>
              </a:tr>
            </a:tbl>
          </a:graphicData>
        </a:graphic>
      </p:graphicFrame>
      <p:graphicFrame>
        <p:nvGraphicFramePr>
          <p:cNvPr id="6" name="Chỗ dành sẵn cho Nội dung 4">
            <a:extLst>
              <a:ext uri="{FF2B5EF4-FFF2-40B4-BE49-F238E27FC236}">
                <a16:creationId xmlns:a16="http://schemas.microsoft.com/office/drawing/2014/main" id="{BF37F4FA-85A0-49BB-84D0-7FAB296648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272504"/>
              </p:ext>
            </p:extLst>
          </p:nvPr>
        </p:nvGraphicFramePr>
        <p:xfrm>
          <a:off x="7143376" y="1433629"/>
          <a:ext cx="354965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380">
                  <a:extLst>
                    <a:ext uri="{9D8B030D-6E8A-4147-A177-3AD203B41FA5}">
                      <a16:colId xmlns:a16="http://schemas.microsoft.com/office/drawing/2014/main" val="4139775227"/>
                    </a:ext>
                  </a:extLst>
                </a:gridCol>
                <a:gridCol w="890270">
                  <a:extLst>
                    <a:ext uri="{9D8B030D-6E8A-4147-A177-3AD203B41FA5}">
                      <a16:colId xmlns:a16="http://schemas.microsoft.com/office/drawing/2014/main" val="2962261658"/>
                    </a:ext>
                  </a:extLst>
                </a:gridCol>
              </a:tblGrid>
              <a:tr h="4506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Padding type </a:t>
                      </a:r>
                    </a:p>
                    <a:p>
                      <a:pPr algn="ctr"/>
                      <a:r>
                        <a:rPr lang="en-US" dirty="0"/>
                        <a:t>(VGG)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Error</a:t>
                      </a:r>
                    </a:p>
                    <a:p>
                      <a:pPr algn="ctr"/>
                      <a:r>
                        <a:rPr lang="en-US" dirty="0"/>
                        <a:t>(%)</a:t>
                      </a:r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48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Zero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10.97</a:t>
                      </a:r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72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Reflection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10.80</a:t>
                      </a:r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097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Partial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10.77</a:t>
                      </a:r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248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interpolation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10.54</a:t>
                      </a:r>
                      <a:endParaRPr lang="vi-V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511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reflection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10.67</a:t>
                      </a:r>
                      <a:endParaRPr lang="vi-VN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721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45375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F13723A-B2B9-4DED-9DE1-168123ACE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style transfer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C6E6E61-0C98-4D32-BC04-D4992AEAB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  <a:p>
            <a:pPr lvl="1"/>
            <a:r>
              <a:rPr lang="en-US" dirty="0"/>
              <a:t>Architecture: WCT network*</a:t>
            </a:r>
          </a:p>
          <a:p>
            <a:pPr lvl="1"/>
            <a:r>
              <a:rPr lang="en-US" dirty="0"/>
              <a:t>Training data: MS COCO </a:t>
            </a:r>
          </a:p>
          <a:p>
            <a:pPr lvl="1"/>
            <a:r>
              <a:rPr lang="en-US" dirty="0"/>
              <a:t>Test data: random images on Internet</a:t>
            </a:r>
          </a:p>
          <a:p>
            <a:pPr lvl="1"/>
            <a:r>
              <a:rPr lang="en-US" dirty="0"/>
              <a:t>Training duration is 3 epochs</a:t>
            </a:r>
          </a:p>
          <a:p>
            <a:pPr lvl="1"/>
            <a:r>
              <a:rPr lang="en-US" dirty="0"/>
              <a:t> padding schemes: zero padding vs reflection padding</a:t>
            </a:r>
          </a:p>
          <a:p>
            <a:endParaRPr lang="en-US" dirty="0"/>
          </a:p>
          <a:p>
            <a:r>
              <a:rPr lang="en-US" dirty="0"/>
              <a:t>We failed to train the largest decoder using partial convolution padding</a:t>
            </a:r>
          </a:p>
          <a:p>
            <a:pPr lvl="1"/>
            <a:r>
              <a:rPr lang="en-US" dirty="0"/>
              <a:t>It may suggest the method is not versatile</a:t>
            </a:r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F53E3FF-C599-4E6D-9D98-2D84BDA8E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14</a:t>
            </a:fld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3363C-2860-144C-873F-12E81EA46847}"/>
              </a:ext>
            </a:extLst>
          </p:cNvPr>
          <p:cNvSpPr txBox="1"/>
          <p:nvPr/>
        </p:nvSpPr>
        <p:spPr>
          <a:xfrm>
            <a:off x="2955169" y="5983969"/>
            <a:ext cx="6281662" cy="32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HelveticaNeue"/>
              </a:rPr>
              <a:t>* “Universal Style Transfer via Feature Transforms” - Li et al. 2017.</a:t>
            </a:r>
            <a:endParaRPr lang="en-US" sz="15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185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C1BFA6-2782-4E92-A6B6-3ECEB3755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style transfer</a:t>
            </a:r>
            <a:endParaRPr lang="vi-VN" dirty="0"/>
          </a:p>
        </p:txBody>
      </p:sp>
      <p:pic>
        <p:nvPicPr>
          <p:cNvPr id="8" name="Chỗ dành sẵn cho Nội dung 7">
            <a:extLst>
              <a:ext uri="{FF2B5EF4-FFF2-40B4-BE49-F238E27FC236}">
                <a16:creationId xmlns:a16="http://schemas.microsoft.com/office/drawing/2014/main" id="{72743E21-C55D-4C4A-AE03-4D70063EC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" y="1464229"/>
            <a:ext cx="4170540" cy="4170540"/>
          </a:xfrm>
        </p:spPr>
      </p:pic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0092E6F-482D-41DD-B326-9128AD654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15</a:t>
            </a:fld>
            <a:endParaRPr lang="vi-VN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8C9347F5-D7EC-4E49-A9CB-1FCC46C07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29" y="1464229"/>
            <a:ext cx="4170540" cy="4170540"/>
          </a:xfrm>
          <a:prstGeom prst="rect">
            <a:avLst/>
          </a:prstGeom>
        </p:spPr>
      </p:pic>
      <p:pic>
        <p:nvPicPr>
          <p:cNvPr id="11" name="Chỗ dành sẵn cho Nội dung 7">
            <a:extLst>
              <a:ext uri="{FF2B5EF4-FFF2-40B4-BE49-F238E27FC236}">
                <a16:creationId xmlns:a16="http://schemas.microsoft.com/office/drawing/2014/main" id="{4D38607F-78BA-4319-A564-5AB854500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5" b="69715"/>
          <a:stretch/>
        </p:blipFill>
        <p:spPr bwMode="auto">
          <a:xfrm>
            <a:off x="4736482" y="729368"/>
            <a:ext cx="2699632" cy="26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3E23EAB6-5D2A-428F-B61A-2F5C924819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5" b="69715"/>
          <a:stretch/>
        </p:blipFill>
        <p:spPr>
          <a:xfrm>
            <a:off x="4736482" y="3733800"/>
            <a:ext cx="2699632" cy="2699632"/>
          </a:xfrm>
          <a:prstGeom prst="rect">
            <a:avLst/>
          </a:prstGeom>
        </p:spPr>
      </p:pic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A4766FF4-9C32-4574-A414-70B06ED87A6D}"/>
              </a:ext>
            </a:extLst>
          </p:cNvPr>
          <p:cNvSpPr/>
          <p:nvPr/>
        </p:nvSpPr>
        <p:spPr bwMode="auto">
          <a:xfrm>
            <a:off x="3000375" y="1464229"/>
            <a:ext cx="1259592" cy="1259592"/>
          </a:xfrm>
          <a:prstGeom prst="rect">
            <a:avLst/>
          </a:prstGeom>
          <a:ln w="254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FF98386B-81A6-4159-B895-04900B3EC0DD}"/>
              </a:ext>
            </a:extLst>
          </p:cNvPr>
          <p:cNvSpPr/>
          <p:nvPr/>
        </p:nvSpPr>
        <p:spPr bwMode="auto">
          <a:xfrm>
            <a:off x="10823577" y="1464229"/>
            <a:ext cx="1259592" cy="1259592"/>
          </a:xfrm>
          <a:prstGeom prst="rect">
            <a:avLst/>
          </a:prstGeom>
          <a:ln w="254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14802081-5E04-4E81-84B7-71FE552953C6}"/>
              </a:ext>
            </a:extLst>
          </p:cNvPr>
          <p:cNvCxnSpPr/>
          <p:nvPr/>
        </p:nvCxnSpPr>
        <p:spPr>
          <a:xfrm flipV="1">
            <a:off x="4259967" y="729368"/>
            <a:ext cx="476515" cy="734861"/>
          </a:xfrm>
          <a:prstGeom prst="line">
            <a:avLst/>
          </a:prstGeom>
          <a:ln w="25400"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68A21705-8E2A-40F2-9A99-E950B52C99AB}"/>
              </a:ext>
            </a:extLst>
          </p:cNvPr>
          <p:cNvCxnSpPr>
            <a:cxnSpLocks/>
          </p:cNvCxnSpPr>
          <p:nvPr/>
        </p:nvCxnSpPr>
        <p:spPr>
          <a:xfrm>
            <a:off x="4259967" y="2744525"/>
            <a:ext cx="476515" cy="684475"/>
          </a:xfrm>
          <a:prstGeom prst="line">
            <a:avLst/>
          </a:prstGeom>
          <a:ln w="25400"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B101E03C-C96F-41B2-ABA7-D923B8CEE938}"/>
              </a:ext>
            </a:extLst>
          </p:cNvPr>
          <p:cNvCxnSpPr>
            <a:cxnSpLocks/>
          </p:cNvCxnSpPr>
          <p:nvPr/>
        </p:nvCxnSpPr>
        <p:spPr>
          <a:xfrm flipH="1">
            <a:off x="7404629" y="1464229"/>
            <a:ext cx="3418948" cy="2269571"/>
          </a:xfrm>
          <a:prstGeom prst="line">
            <a:avLst/>
          </a:prstGeom>
          <a:ln w="25400"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ADD5D856-C8DB-4F7A-9BE0-49CA989D3828}"/>
              </a:ext>
            </a:extLst>
          </p:cNvPr>
          <p:cNvCxnSpPr>
            <a:cxnSpLocks/>
          </p:cNvCxnSpPr>
          <p:nvPr/>
        </p:nvCxnSpPr>
        <p:spPr>
          <a:xfrm flipH="1">
            <a:off x="7436114" y="2744525"/>
            <a:ext cx="3387463" cy="3688907"/>
          </a:xfrm>
          <a:prstGeom prst="line">
            <a:avLst/>
          </a:prstGeom>
          <a:ln w="25400"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C38CC9E-D256-4A65-9C06-FC0DEAF7D26E}"/>
              </a:ext>
            </a:extLst>
          </p:cNvPr>
          <p:cNvSpPr txBox="1"/>
          <p:nvPr/>
        </p:nvSpPr>
        <p:spPr>
          <a:xfrm>
            <a:off x="706844" y="5754122"/>
            <a:ext cx="293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맑은 고딕" pitchFamily="50" charset="-127"/>
                <a:ea typeface="맑은 고딕" pitchFamily="50" charset="-127"/>
              </a:rPr>
              <a:t>Mean reflection padding</a:t>
            </a:r>
            <a:endParaRPr lang="vi-VN" sz="1800" b="0" dirty="0" err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226021F-AE05-43DC-A57B-17660C2E90B5}"/>
              </a:ext>
            </a:extLst>
          </p:cNvPr>
          <p:cNvSpPr txBox="1"/>
          <p:nvPr/>
        </p:nvSpPr>
        <p:spPr>
          <a:xfrm>
            <a:off x="8530047" y="5754122"/>
            <a:ext cx="293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맑은 고딕" pitchFamily="50" charset="-127"/>
                <a:ea typeface="맑은 고딕" pitchFamily="50" charset="-127"/>
              </a:rPr>
              <a:t>Zero padding</a:t>
            </a:r>
            <a:endParaRPr lang="vi-VN" sz="1800" b="0" dirty="0" err="1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982775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D67E12-29E1-4AAC-BBDC-730C33DE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style transfer</a:t>
            </a:r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DD63C8B-4366-48CD-A16D-EF9F14BD0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16</a:t>
            </a:fld>
            <a:endParaRPr lang="vi-VN"/>
          </a:p>
        </p:txBody>
      </p:sp>
      <p:pic>
        <p:nvPicPr>
          <p:cNvPr id="26" name="Hình ảnh 25">
            <a:extLst>
              <a:ext uri="{FF2B5EF4-FFF2-40B4-BE49-F238E27FC236}">
                <a16:creationId xmlns:a16="http://schemas.microsoft.com/office/drawing/2014/main" id="{E346D083-3EFD-4288-8E83-A7550EC4D9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02" b="65202"/>
          <a:stretch/>
        </p:blipFill>
        <p:spPr>
          <a:xfrm>
            <a:off x="1618011" y="4731783"/>
            <a:ext cx="3124844" cy="1934427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601E96E3-30ED-427F-84A9-9BCE9EA8CE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02" b="65202"/>
          <a:stretch/>
        </p:blipFill>
        <p:spPr>
          <a:xfrm>
            <a:off x="7491340" y="4731783"/>
            <a:ext cx="3124844" cy="1934427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AD1FDDE6-A6B5-4D98-88AE-921D6498D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7" y="765717"/>
            <a:ext cx="5819182" cy="3602350"/>
          </a:xfrm>
          <a:prstGeom prst="rect">
            <a:avLst/>
          </a:prstGeom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id="{91896D09-B443-49D9-9BB9-5F99CA603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71" y="765717"/>
            <a:ext cx="5819182" cy="3602350"/>
          </a:xfrm>
          <a:prstGeom prst="rect">
            <a:avLst/>
          </a:prstGeom>
        </p:spPr>
      </p:pic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FFC379CB-6DC3-41E6-BF48-48F6AF0E8693}"/>
              </a:ext>
            </a:extLst>
          </p:cNvPr>
          <p:cNvSpPr/>
          <p:nvPr/>
        </p:nvSpPr>
        <p:spPr bwMode="auto">
          <a:xfrm>
            <a:off x="228648" y="765717"/>
            <a:ext cx="2009728" cy="1272633"/>
          </a:xfrm>
          <a:prstGeom prst="rect">
            <a:avLst/>
          </a:prstGeom>
          <a:ln w="254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3A1199FF-382E-4F9C-A70F-EB5DFC0CC7C4}"/>
              </a:ext>
            </a:extLst>
          </p:cNvPr>
          <p:cNvSpPr/>
          <p:nvPr/>
        </p:nvSpPr>
        <p:spPr bwMode="auto">
          <a:xfrm>
            <a:off x="6144171" y="765717"/>
            <a:ext cx="2009728" cy="1272633"/>
          </a:xfrm>
          <a:prstGeom prst="rect">
            <a:avLst/>
          </a:prstGeom>
          <a:ln w="254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6C42CEA0-7D7E-4068-AAF5-660E362D6E6D}"/>
              </a:ext>
            </a:extLst>
          </p:cNvPr>
          <p:cNvCxnSpPr/>
          <p:nvPr/>
        </p:nvCxnSpPr>
        <p:spPr>
          <a:xfrm>
            <a:off x="228646" y="2038350"/>
            <a:ext cx="1389365" cy="2693433"/>
          </a:xfrm>
          <a:prstGeom prst="line">
            <a:avLst/>
          </a:prstGeom>
          <a:ln w="25400"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Đường nối Thẳng 34">
            <a:extLst>
              <a:ext uri="{FF2B5EF4-FFF2-40B4-BE49-F238E27FC236}">
                <a16:creationId xmlns:a16="http://schemas.microsoft.com/office/drawing/2014/main" id="{839FC4FF-AB77-4914-9C8C-BDF1D978658F}"/>
              </a:ext>
            </a:extLst>
          </p:cNvPr>
          <p:cNvCxnSpPr>
            <a:cxnSpLocks/>
          </p:cNvCxnSpPr>
          <p:nvPr/>
        </p:nvCxnSpPr>
        <p:spPr>
          <a:xfrm>
            <a:off x="2238376" y="2038350"/>
            <a:ext cx="2504479" cy="2693433"/>
          </a:xfrm>
          <a:prstGeom prst="line">
            <a:avLst/>
          </a:prstGeom>
          <a:ln w="25400"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nối Thẳng 37">
            <a:extLst>
              <a:ext uri="{FF2B5EF4-FFF2-40B4-BE49-F238E27FC236}">
                <a16:creationId xmlns:a16="http://schemas.microsoft.com/office/drawing/2014/main" id="{B3AB3793-78BB-4E40-8585-7A494AB984D9}"/>
              </a:ext>
            </a:extLst>
          </p:cNvPr>
          <p:cNvCxnSpPr>
            <a:cxnSpLocks/>
          </p:cNvCxnSpPr>
          <p:nvPr/>
        </p:nvCxnSpPr>
        <p:spPr>
          <a:xfrm>
            <a:off x="8153899" y="2038350"/>
            <a:ext cx="2462285" cy="2693433"/>
          </a:xfrm>
          <a:prstGeom prst="line">
            <a:avLst/>
          </a:prstGeom>
          <a:ln w="25400"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14E2A2C2-71B5-4B83-AD64-436A6B4361CD}"/>
              </a:ext>
            </a:extLst>
          </p:cNvPr>
          <p:cNvCxnSpPr>
            <a:cxnSpLocks/>
          </p:cNvCxnSpPr>
          <p:nvPr/>
        </p:nvCxnSpPr>
        <p:spPr>
          <a:xfrm>
            <a:off x="6144171" y="2038350"/>
            <a:ext cx="1347169" cy="2693433"/>
          </a:xfrm>
          <a:prstGeom prst="line">
            <a:avLst/>
          </a:prstGeom>
          <a:ln w="25400"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2282A98-E3CE-4652-8637-DFE79C7E995C}"/>
              </a:ext>
            </a:extLst>
          </p:cNvPr>
          <p:cNvSpPr txBox="1"/>
          <p:nvPr/>
        </p:nvSpPr>
        <p:spPr>
          <a:xfrm>
            <a:off x="228646" y="4737482"/>
            <a:ext cx="1266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맑은 고딕" pitchFamily="50" charset="-127"/>
                <a:ea typeface="맑은 고딕" pitchFamily="50" charset="-127"/>
              </a:rPr>
              <a:t>Mean</a:t>
            </a:r>
          </a:p>
          <a:p>
            <a:pPr algn="ctr"/>
            <a:r>
              <a:rPr lang="en-US" sz="1800" b="0" dirty="0">
                <a:latin typeface="맑은 고딕" pitchFamily="50" charset="-127"/>
                <a:ea typeface="맑은 고딕" pitchFamily="50" charset="-127"/>
              </a:rPr>
              <a:t> reflection padding</a:t>
            </a:r>
            <a:endParaRPr lang="vi-VN" sz="1800" b="0" dirty="0" err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0C9A3CA-7BA4-44D5-AD96-2AF89F855F15}"/>
              </a:ext>
            </a:extLst>
          </p:cNvPr>
          <p:cNvSpPr txBox="1"/>
          <p:nvPr/>
        </p:nvSpPr>
        <p:spPr>
          <a:xfrm>
            <a:off x="6138294" y="4737482"/>
            <a:ext cx="126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맑은 고딕" pitchFamily="50" charset="-127"/>
                <a:ea typeface="맑은 고딕" pitchFamily="50" charset="-127"/>
              </a:rPr>
              <a:t>Zero </a:t>
            </a:r>
          </a:p>
          <a:p>
            <a:pPr algn="ctr"/>
            <a:r>
              <a:rPr lang="en-US" sz="1800" b="0" dirty="0">
                <a:latin typeface="맑은 고딕" pitchFamily="50" charset="-127"/>
                <a:ea typeface="맑은 고딕" pitchFamily="50" charset="-127"/>
              </a:rPr>
              <a:t>padding</a:t>
            </a:r>
            <a:endParaRPr lang="vi-VN" sz="1800" b="0" dirty="0" err="1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453991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00BCDB2F-70BA-4BCD-AF80-22F2198BD3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17</a:t>
            </a:fld>
            <a:endParaRPr lang="vi-VN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273AE7C4-DD3A-4B92-B727-E2B3ADDAA957}"/>
              </a:ext>
            </a:extLst>
          </p:cNvPr>
          <p:cNvSpPr/>
          <p:nvPr/>
        </p:nvSpPr>
        <p:spPr>
          <a:xfrm>
            <a:off x="5219799" y="2967335"/>
            <a:ext cx="1752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Q&amp;A</a:t>
            </a:r>
            <a:endParaRPr lang="vi-VN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3F6E13-2A59-4801-AFF1-8FA052D6AC50}"/>
              </a:ext>
            </a:extLst>
          </p:cNvPr>
          <p:cNvSpPr txBox="1"/>
          <p:nvPr/>
        </p:nvSpPr>
        <p:spPr>
          <a:xfrm>
            <a:off x="3205018" y="2197894"/>
            <a:ext cx="5781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dirty="0">
                <a:latin typeface="맑은 고딕" pitchFamily="50" charset="-127"/>
                <a:ea typeface="맑은 고딕" pitchFamily="50" charset="-127"/>
              </a:rPr>
              <a:t>Thanks for listening</a:t>
            </a:r>
            <a:endParaRPr lang="vi-VN" sz="4400" b="0" dirty="0" err="1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33214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3145-D638-D746-A6BE-288D5D809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done to improve neural net’s performance?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24BFE-E65F-4A41-BE64-12C941C27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Architectures</a:t>
            </a:r>
          </a:p>
          <a:p>
            <a:pPr lvl="1"/>
            <a:r>
              <a:rPr lang="en-US" dirty="0"/>
              <a:t>AlexNet, VGG, ResNet variants, DenseNet variants, </a:t>
            </a:r>
            <a:r>
              <a:rPr lang="en-US" dirty="0" err="1"/>
              <a:t>GoogLeNet</a:t>
            </a:r>
            <a:r>
              <a:rPr lang="en-US" dirty="0"/>
              <a:t> variants, </a:t>
            </a:r>
          </a:p>
          <a:p>
            <a:r>
              <a:rPr lang="en-US" dirty="0"/>
              <a:t>Initialization schemes</a:t>
            </a:r>
          </a:p>
          <a:p>
            <a:pPr lvl="1"/>
            <a:r>
              <a:rPr lang="en-US" dirty="0"/>
              <a:t>Constant initializations, Xavier, He, truncated Normal, weight normalization, </a:t>
            </a:r>
            <a:r>
              <a:rPr lang="en-US" dirty="0" err="1"/>
              <a:t>Fixup</a:t>
            </a:r>
            <a:r>
              <a:rPr lang="en-US" dirty="0"/>
              <a:t>, …</a:t>
            </a:r>
          </a:p>
          <a:p>
            <a:r>
              <a:rPr lang="en-US" dirty="0"/>
              <a:t>Optimizers</a:t>
            </a:r>
          </a:p>
          <a:p>
            <a:pPr lvl="1"/>
            <a:r>
              <a:rPr lang="en-US" dirty="0"/>
              <a:t>SGD, Adam, </a:t>
            </a:r>
            <a:r>
              <a:rPr lang="en-US" dirty="0" err="1"/>
              <a:t>Adadelta</a:t>
            </a:r>
            <a:r>
              <a:rPr lang="en-US" dirty="0"/>
              <a:t>, RMSProp, AdaBound, batch normalization, …</a:t>
            </a:r>
          </a:p>
          <a:p>
            <a:r>
              <a:rPr lang="en-US" dirty="0"/>
              <a:t>Activations</a:t>
            </a:r>
          </a:p>
          <a:p>
            <a:pPr lvl="1"/>
            <a:r>
              <a:rPr lang="en-US" dirty="0"/>
              <a:t>ReLU, Sigmoid, </a:t>
            </a:r>
            <a:r>
              <a:rPr lang="en-US" dirty="0" err="1"/>
              <a:t>Tanh</a:t>
            </a:r>
            <a:r>
              <a:rPr lang="en-US" dirty="0"/>
              <a:t>, SELU, eLU, pReLU, lReLU, Swish, …</a:t>
            </a:r>
          </a:p>
          <a:p>
            <a:r>
              <a:rPr lang="en-US" dirty="0"/>
              <a:t>Padding</a:t>
            </a:r>
          </a:p>
          <a:p>
            <a:pPr lvl="1"/>
            <a:r>
              <a:rPr lang="en-US" dirty="0"/>
              <a:t>Zero, reflection, replication, partial convolution, ???</a:t>
            </a:r>
          </a:p>
          <a:p>
            <a:r>
              <a:rPr lang="en-US" dirty="0"/>
              <a:t>Little work dedicated to improve convolution itself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43253-58B7-8045-9400-20C0DEF8A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89935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ABEBE7-05BF-4C32-BA3A-F372FD8B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padding matters?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DC45B5-1509-4BDE-AFFD-FDC87ED20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/>
            <a:r>
              <a:rPr lang="en-US" dirty="0"/>
              <a:t>“</a:t>
            </a:r>
            <a:r>
              <a:rPr lang="en-GB" dirty="0"/>
              <a:t>In addition to the aforementioned benefit of keeping the spatial sizes constant after CONV, doing this actually improves performance. If the CONV layers were to not zero-pad the inputs and only perform valid convolutions, then the size of the volumes would reduce by a small amount after each CONV, and the information at the borders would be “washed away” too quickly.” - </a:t>
            </a:r>
            <a:r>
              <a:rPr lang="vi-VN" dirty="0"/>
              <a:t>http://cs231n.github.io/convolutional-networks/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3D2469C-CC92-49F3-AD1D-EA6CB5698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9239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42B5DA-76E8-496E-BA03-F5265B622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/>
              <a:t>Zero</a:t>
            </a:r>
            <a:r>
              <a:rPr lang="vi-VN" dirty="0"/>
              <a:t> </a:t>
            </a:r>
            <a:r>
              <a:rPr lang="vi-VN" dirty="0" err="1"/>
              <a:t>padding</a:t>
            </a:r>
            <a:r>
              <a:rPr lang="vi-VN" dirty="0"/>
              <a:t> </a:t>
            </a:r>
            <a:r>
              <a:rPr lang="vi-VN" dirty="0" err="1"/>
              <a:t>is</a:t>
            </a:r>
            <a:r>
              <a:rPr lang="vi-VN" dirty="0"/>
              <a:t> </a:t>
            </a:r>
            <a:r>
              <a:rPr lang="vi-VN" dirty="0" err="1"/>
              <a:t>wrong</a:t>
            </a:r>
            <a:endParaRPr lang="vi-VN" dirty="0"/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AE5BDCD1-A4D0-4FB1-A3FE-58927A878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4</a:t>
            </a:fld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4620EC6E-3996-43BA-AED1-A770855A2458}"/>
              </a:ext>
            </a:extLst>
          </p:cNvPr>
          <p:cNvSpPr/>
          <p:nvPr/>
        </p:nvSpPr>
        <p:spPr>
          <a:xfrm>
            <a:off x="1454075" y="6201690"/>
            <a:ext cx="42594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vi-VN" sz="900" dirty="0"/>
              <a:t>https://twitter.com/karpathy/status/720622989289644033?lang=en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D0571DEA-3FE0-40A2-9CB7-642F4AF43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10" y="723497"/>
            <a:ext cx="4982179" cy="541100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D3193D4F-6067-40AD-AA65-4F0CB5628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056" y="1677537"/>
            <a:ext cx="2374982" cy="237858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44469D45-619F-4C03-9DC1-887B6179A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529" y="4088693"/>
            <a:ext cx="2374982" cy="177038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804D3FAC-686B-46C2-98C1-653A0BA89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5145" y="1670274"/>
            <a:ext cx="2374982" cy="2385844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6E1D554C-8F0C-4C09-A158-D0B4329BD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5145" y="4109614"/>
            <a:ext cx="2374982" cy="174945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62FD11C-91F8-4ECF-B302-B9FFECEA49DA}"/>
              </a:ext>
            </a:extLst>
          </p:cNvPr>
          <p:cNvSpPr txBox="1"/>
          <p:nvPr/>
        </p:nvSpPr>
        <p:spPr>
          <a:xfrm>
            <a:off x="6705877" y="5976387"/>
            <a:ext cx="20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b="0" dirty="0" err="1">
                <a:latin typeface="맑은 고딕" pitchFamily="50" charset="-127"/>
                <a:ea typeface="맑은 고딕" pitchFamily="50" charset="-127"/>
              </a:rPr>
              <a:t>Lena</a:t>
            </a:r>
            <a:r>
              <a:rPr lang="vi-VN" sz="1800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vi-VN" sz="1800" b="0" dirty="0" err="1">
                <a:latin typeface="맑은 고딕" pitchFamily="50" charset="-127"/>
                <a:ea typeface="맑은 고딕" pitchFamily="50" charset="-127"/>
              </a:rPr>
              <a:t>image</a:t>
            </a:r>
            <a:endParaRPr lang="vi-VN" sz="18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BA6AC00-F7F5-4005-B400-6268BB55762B}"/>
              </a:ext>
            </a:extLst>
          </p:cNvPr>
          <p:cNvSpPr txBox="1"/>
          <p:nvPr/>
        </p:nvSpPr>
        <p:spPr>
          <a:xfrm>
            <a:off x="9404204" y="5976387"/>
            <a:ext cx="206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b="0" dirty="0" err="1">
                <a:latin typeface="맑은 고딕" pitchFamily="50" charset="-127"/>
                <a:ea typeface="맑은 고딕" pitchFamily="50" charset="-127"/>
              </a:rPr>
              <a:t>Lena</a:t>
            </a:r>
            <a:r>
              <a:rPr lang="vi-VN" sz="1800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vi-VN" sz="1800" b="0" dirty="0" err="1">
                <a:latin typeface="맑은 고딕" pitchFamily="50" charset="-127"/>
                <a:ea typeface="맑은 고딕" pitchFamily="50" charset="-127"/>
              </a:rPr>
              <a:t>image</a:t>
            </a:r>
            <a:r>
              <a:rPr lang="vi-VN" sz="1800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vi-VN" sz="1800" b="0" dirty="0" err="1">
                <a:latin typeface="맑은 고딕" pitchFamily="50" charset="-127"/>
                <a:ea typeface="맑은 고딕" pitchFamily="50" charset="-127"/>
              </a:rPr>
              <a:t>with</a:t>
            </a:r>
            <a:r>
              <a:rPr lang="vi-VN" sz="1800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vi-VN" sz="1800" b="0" dirty="0" err="1">
                <a:latin typeface="맑은 고딕" pitchFamily="50" charset="-127"/>
                <a:ea typeface="맑은 고딕" pitchFamily="50" charset="-127"/>
              </a:rPr>
              <a:t>zero</a:t>
            </a:r>
            <a:r>
              <a:rPr lang="vi-VN" sz="1800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vi-VN" sz="1800" b="0" dirty="0" err="1">
                <a:latin typeface="맑은 고딕" pitchFamily="50" charset="-127"/>
                <a:ea typeface="맑은 고딕" pitchFamily="50" charset="-127"/>
              </a:rPr>
              <a:t>padding</a:t>
            </a:r>
            <a:endParaRPr lang="vi-VN" sz="18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67CCE7-817D-AC4F-82BB-8E8EAC4BE077}"/>
              </a:ext>
            </a:extLst>
          </p:cNvPr>
          <p:cNvSpPr txBox="1"/>
          <p:nvPr/>
        </p:nvSpPr>
        <p:spPr>
          <a:xfrm>
            <a:off x="5981426" y="754207"/>
            <a:ext cx="5669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v"/>
            </a:pPr>
            <a:r>
              <a:rPr lang="en-US" sz="1800" b="0" dirty="0">
                <a:latin typeface="맑은 고딕" pitchFamily="50" charset="-127"/>
                <a:ea typeface="맑은 고딕" pitchFamily="50" charset="-127"/>
              </a:rPr>
              <a:t>CNNs “cheat” by learning statistics at pixel level</a:t>
            </a:r>
          </a:p>
          <a:p>
            <a:pPr marL="742950" lvl="1" indent="-285750" latinLnBrk="0">
              <a:buFont typeface="Wingdings" pitchFamily="2" charset="2"/>
              <a:buChar char="§"/>
            </a:pPr>
            <a:r>
              <a:rPr lang="en-US" sz="1800" b="0" dirty="0">
                <a:latin typeface="맑은 고딕" pitchFamily="50" charset="-127"/>
                <a:ea typeface="맑은 고딕" pitchFamily="50" charset="-127"/>
              </a:rPr>
              <a:t>If the distribution of images is altered, CNNs learn something unexpected</a:t>
            </a:r>
          </a:p>
        </p:txBody>
      </p:sp>
    </p:spTree>
    <p:extLst>
      <p:ext uri="{BB962C8B-B14F-4D97-AF65-F5344CB8AC3E}">
        <p14:creationId xmlns:p14="http://schemas.microsoft.com/office/powerpoint/2010/main" val="385056701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4C8BF7-27B8-4CD9-A4F2-A389F1AD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/>
              <a:t>Zero</a:t>
            </a:r>
            <a:r>
              <a:rPr lang="vi-VN" dirty="0"/>
              <a:t> </a:t>
            </a:r>
            <a:r>
              <a:rPr lang="vi-VN" dirty="0" err="1"/>
              <a:t>padding</a:t>
            </a:r>
            <a:r>
              <a:rPr lang="vi-VN" dirty="0"/>
              <a:t> </a:t>
            </a:r>
            <a:r>
              <a:rPr lang="vi-VN" dirty="0" err="1"/>
              <a:t>is</a:t>
            </a:r>
            <a:r>
              <a:rPr lang="vi-VN" dirty="0"/>
              <a:t> </a:t>
            </a:r>
            <a:r>
              <a:rPr lang="vi-VN" dirty="0" err="1"/>
              <a:t>wrong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4ACD8FA-7F83-44EF-9C1B-714994196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atinLnBrk="0"/>
            <a:r>
              <a:rPr lang="vi-VN" dirty="0" err="1"/>
              <a:t>Why</a:t>
            </a:r>
            <a:r>
              <a:rPr lang="vi-VN" dirty="0"/>
              <a:t>?</a:t>
            </a:r>
          </a:p>
          <a:p>
            <a:pPr lvl="1" latinLnBrk="0"/>
            <a:r>
              <a:rPr lang="vi-VN" dirty="0"/>
              <a:t>The input distribution at the borders </a:t>
            </a:r>
            <a:r>
              <a:rPr lang="en-US" dirty="0"/>
              <a:t>is</a:t>
            </a:r>
            <a:r>
              <a:rPr lang="vi-VN" dirty="0"/>
              <a:t> highly different from </a:t>
            </a:r>
            <a:r>
              <a:rPr lang="en-US" dirty="0"/>
              <a:t>that of the </a:t>
            </a:r>
            <a:r>
              <a:rPr lang="en-US"/>
              <a:t>original image</a:t>
            </a:r>
            <a:endParaRPr lang="vi-VN" dirty="0"/>
          </a:p>
          <a:p>
            <a:pPr lvl="1" latinLnBrk="0"/>
            <a:r>
              <a:rPr lang="vi-VN" dirty="0"/>
              <a:t>The </a:t>
            </a:r>
            <a:r>
              <a:rPr lang="vi-VN" dirty="0" err="1"/>
              <a:t>pre-activation</a:t>
            </a:r>
            <a:r>
              <a:rPr lang="vi-VN" dirty="0"/>
              <a:t> </a:t>
            </a:r>
            <a:r>
              <a:rPr lang="vi-VN" dirty="0" err="1"/>
              <a:t>magnitudes</a:t>
            </a:r>
            <a:r>
              <a:rPr lang="vi-VN" dirty="0"/>
              <a:t> </a:t>
            </a:r>
            <a:r>
              <a:rPr lang="vi-VN" dirty="0" err="1"/>
              <a:t>at</a:t>
            </a:r>
            <a:r>
              <a:rPr lang="vi-VN" dirty="0"/>
              <a:t> the </a:t>
            </a:r>
            <a:r>
              <a:rPr lang="vi-VN" dirty="0" err="1"/>
              <a:t>border</a:t>
            </a:r>
            <a:r>
              <a:rPr lang="vi-VN" dirty="0"/>
              <a:t> </a:t>
            </a:r>
            <a:r>
              <a:rPr lang="vi-VN" dirty="0" err="1"/>
              <a:t>are</a:t>
            </a:r>
            <a:r>
              <a:rPr lang="vi-VN" dirty="0"/>
              <a:t> </a:t>
            </a:r>
            <a:r>
              <a:rPr lang="vi-VN" dirty="0" err="1"/>
              <a:t>much</a:t>
            </a:r>
            <a:r>
              <a:rPr lang="vi-VN" dirty="0"/>
              <a:t> </a:t>
            </a:r>
            <a:r>
              <a:rPr lang="vi-VN" dirty="0" err="1"/>
              <a:t>smaller</a:t>
            </a:r>
            <a:r>
              <a:rPr lang="vi-VN" dirty="0"/>
              <a:t> than </a:t>
            </a:r>
            <a:r>
              <a:rPr lang="vi-VN" dirty="0" err="1"/>
              <a:t>other</a:t>
            </a:r>
            <a:r>
              <a:rPr lang="vi-VN" dirty="0"/>
              <a:t> </a:t>
            </a:r>
            <a:r>
              <a:rPr lang="vi-VN" dirty="0" err="1"/>
              <a:t>regions</a:t>
            </a:r>
            <a:endParaRPr lang="vi-VN" dirty="0"/>
          </a:p>
          <a:p>
            <a:pPr lvl="1" latinLnBrk="0"/>
            <a:r>
              <a:rPr lang="vi-VN" dirty="0"/>
              <a:t>The </a:t>
            </a:r>
            <a:r>
              <a:rPr lang="vi-VN" dirty="0" err="1"/>
              <a:t>filters</a:t>
            </a:r>
            <a:r>
              <a:rPr lang="vi-VN" dirty="0"/>
              <a:t> </a:t>
            </a:r>
            <a:r>
              <a:rPr lang="vi-VN" dirty="0" err="1"/>
              <a:t>are</a:t>
            </a:r>
            <a:r>
              <a:rPr lang="vi-VN" dirty="0"/>
              <a:t> </a:t>
            </a:r>
            <a:r>
              <a:rPr lang="vi-VN" dirty="0" err="1"/>
              <a:t>shared</a:t>
            </a:r>
            <a:r>
              <a:rPr lang="vi-VN" dirty="0"/>
              <a:t>, </a:t>
            </a:r>
            <a:r>
              <a:rPr lang="vi-VN" dirty="0" err="1"/>
              <a:t>which</a:t>
            </a:r>
            <a:r>
              <a:rPr lang="vi-VN" dirty="0"/>
              <a:t> </a:t>
            </a:r>
            <a:r>
              <a:rPr lang="vi-VN" dirty="0" err="1"/>
              <a:t>means</a:t>
            </a:r>
            <a:r>
              <a:rPr lang="vi-VN" dirty="0"/>
              <a:t> </a:t>
            </a:r>
            <a:r>
              <a:rPr lang="vi-VN" dirty="0" err="1"/>
              <a:t>they</a:t>
            </a:r>
            <a:r>
              <a:rPr lang="vi-VN" dirty="0"/>
              <a:t> </a:t>
            </a:r>
            <a:r>
              <a:rPr lang="vi-VN" dirty="0" err="1"/>
              <a:t>are</a:t>
            </a:r>
            <a:r>
              <a:rPr lang="vi-VN" dirty="0"/>
              <a:t> </a:t>
            </a:r>
            <a:r>
              <a:rPr lang="vi-VN" dirty="0" err="1"/>
              <a:t>required</a:t>
            </a:r>
            <a:r>
              <a:rPr lang="vi-VN" dirty="0"/>
              <a:t> to be </a:t>
            </a:r>
            <a:r>
              <a:rPr lang="vi-VN" dirty="0" err="1"/>
              <a:t>used</a:t>
            </a:r>
            <a:r>
              <a:rPr lang="vi-VN" dirty="0"/>
              <a:t> to the </a:t>
            </a:r>
            <a:r>
              <a:rPr lang="vi-VN" dirty="0" err="1"/>
              <a:t>weird</a:t>
            </a:r>
            <a:r>
              <a:rPr lang="vi-VN" dirty="0"/>
              <a:t> </a:t>
            </a:r>
            <a:r>
              <a:rPr lang="vi-VN" dirty="0" err="1"/>
              <a:t>statistics</a:t>
            </a:r>
            <a:r>
              <a:rPr lang="vi-VN" dirty="0"/>
              <a:t> </a:t>
            </a:r>
            <a:r>
              <a:rPr lang="vi-VN" dirty="0" err="1"/>
              <a:t>at</a:t>
            </a:r>
            <a:r>
              <a:rPr lang="vi-VN" dirty="0"/>
              <a:t> the </a:t>
            </a:r>
            <a:r>
              <a:rPr lang="vi-VN" dirty="0" err="1"/>
              <a:t>borders</a:t>
            </a:r>
            <a:r>
              <a:rPr lang="vi-VN" dirty="0"/>
              <a:t> </a:t>
            </a:r>
            <a:r>
              <a:rPr lang="vi-VN" dirty="0" err="1"/>
              <a:t>as</a:t>
            </a:r>
            <a:r>
              <a:rPr lang="vi-VN" dirty="0"/>
              <a:t> </a:t>
            </a:r>
            <a:r>
              <a:rPr lang="vi-VN" dirty="0" err="1"/>
              <a:t>well</a:t>
            </a:r>
            <a:r>
              <a:rPr lang="vi-VN" dirty="0"/>
              <a:t> </a:t>
            </a:r>
            <a:r>
              <a:rPr lang="vi-VN" dirty="0" err="1"/>
              <a:t>as</a:t>
            </a:r>
            <a:r>
              <a:rPr lang="vi-VN" dirty="0"/>
              <a:t> </a:t>
            </a:r>
            <a:r>
              <a:rPr lang="vi-VN" dirty="0" err="1"/>
              <a:t>other</a:t>
            </a:r>
            <a:r>
              <a:rPr lang="vi-VN" dirty="0"/>
              <a:t> </a:t>
            </a:r>
            <a:r>
              <a:rPr lang="vi-VN" dirty="0" err="1"/>
              <a:t>regions</a:t>
            </a:r>
            <a:endParaRPr lang="vi-VN" dirty="0"/>
          </a:p>
          <a:p>
            <a:pPr latinLnBrk="0"/>
            <a:r>
              <a:rPr lang="vi-VN" dirty="0"/>
              <a:t>In </a:t>
            </a:r>
            <a:r>
              <a:rPr lang="vi-VN" dirty="0" err="1"/>
              <a:t>practice</a:t>
            </a:r>
            <a:r>
              <a:rPr lang="vi-VN" dirty="0"/>
              <a:t>, </a:t>
            </a:r>
            <a:r>
              <a:rPr lang="vi-VN" dirty="0" err="1"/>
              <a:t>image</a:t>
            </a:r>
            <a:r>
              <a:rPr lang="vi-VN" dirty="0"/>
              <a:t> </a:t>
            </a:r>
            <a:r>
              <a:rPr lang="vi-VN" dirty="0" err="1"/>
              <a:t>generation</a:t>
            </a:r>
            <a:r>
              <a:rPr lang="vi-VN" dirty="0"/>
              <a:t> </a:t>
            </a:r>
            <a:r>
              <a:rPr lang="vi-VN" dirty="0" err="1"/>
              <a:t>related</a:t>
            </a:r>
            <a:r>
              <a:rPr lang="vi-VN" dirty="0"/>
              <a:t> </a:t>
            </a:r>
            <a:r>
              <a:rPr lang="vi-VN" dirty="0" err="1"/>
              <a:t>tasks</a:t>
            </a:r>
            <a:r>
              <a:rPr lang="vi-VN" dirty="0"/>
              <a:t> </a:t>
            </a:r>
            <a:r>
              <a:rPr lang="vi-VN" dirty="0" err="1"/>
              <a:t>are</a:t>
            </a:r>
            <a:r>
              <a:rPr lang="vi-VN" dirty="0"/>
              <a:t> </a:t>
            </a:r>
            <a:r>
              <a:rPr lang="vi-VN" dirty="0" err="1"/>
              <a:t>most</a:t>
            </a:r>
            <a:r>
              <a:rPr lang="vi-VN" dirty="0"/>
              <a:t> </a:t>
            </a:r>
            <a:r>
              <a:rPr lang="vi-VN" dirty="0" err="1"/>
              <a:t>affected</a:t>
            </a:r>
            <a:r>
              <a:rPr lang="vi-VN" dirty="0"/>
              <a:t> </a:t>
            </a:r>
            <a:r>
              <a:rPr lang="vi-VN" dirty="0" err="1"/>
              <a:t>by</a:t>
            </a:r>
            <a:r>
              <a:rPr lang="vi-VN" dirty="0"/>
              <a:t> </a:t>
            </a:r>
            <a:r>
              <a:rPr lang="vi-VN" dirty="0" err="1"/>
              <a:t>zero-padding</a:t>
            </a:r>
            <a:endParaRPr lang="vi-VN" dirty="0"/>
          </a:p>
          <a:p>
            <a:pPr latinLnBrk="0"/>
            <a:r>
              <a:rPr lang="vi-VN" dirty="0" err="1"/>
              <a:t>Expectation</a:t>
            </a:r>
            <a:endParaRPr lang="vi-VN" dirty="0"/>
          </a:p>
          <a:p>
            <a:pPr latinLnBrk="0"/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E0969FB-87C1-4A69-A0D8-1B036AD0C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5</a:t>
            </a:fld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FF558D7-981B-4804-A470-D2CD360A2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491" y="3540740"/>
            <a:ext cx="2548675" cy="255255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9672EE83-2F4E-4E4B-995A-D927B5366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078" y="3536715"/>
            <a:ext cx="3450317" cy="25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4425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5F289ED-C7BF-423C-B661-C46DFECDA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/>
              <a:t>Related</a:t>
            </a:r>
            <a:r>
              <a:rPr lang="vi-VN" dirty="0"/>
              <a:t> </a:t>
            </a:r>
            <a:r>
              <a:rPr lang="vi-VN" dirty="0" err="1"/>
              <a:t>work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CFBA16B-6BDD-4009-A856-0DE38FD29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famous padding scheme: zero-padding</a:t>
            </a:r>
          </a:p>
          <a:p>
            <a:pPr lvl="1"/>
            <a:r>
              <a:rPr lang="en-US" dirty="0"/>
              <a:t>Pad zeros to the border of an image, deterministic dropout </a:t>
            </a:r>
          </a:p>
          <a:p>
            <a:pPr lvl="1"/>
            <a:r>
              <a:rPr lang="en-US" dirty="0"/>
              <a:t>Works well in image classification</a:t>
            </a:r>
          </a:p>
          <a:p>
            <a:pPr lvl="1"/>
            <a:endParaRPr lang="en-US" dirty="0"/>
          </a:p>
          <a:p>
            <a:r>
              <a:rPr lang="en-US" dirty="0"/>
              <a:t>Most famous alternative: reflection padding</a:t>
            </a:r>
          </a:p>
          <a:p>
            <a:pPr lvl="1"/>
            <a:r>
              <a:rPr lang="en-US" dirty="0"/>
              <a:t>Reuse the border values to pad the image, still distorts the border distribution </a:t>
            </a:r>
          </a:p>
          <a:p>
            <a:pPr lvl="1"/>
            <a:r>
              <a:rPr lang="en-US" dirty="0"/>
              <a:t>Works well in image generation tasks</a:t>
            </a:r>
          </a:p>
          <a:p>
            <a:pPr lvl="1"/>
            <a:endParaRPr lang="en-US" dirty="0"/>
          </a:p>
          <a:p>
            <a:r>
              <a:rPr lang="en-US" dirty="0"/>
              <a:t>Most recently proposed method: partial-convolution padding*</a:t>
            </a:r>
          </a:p>
          <a:p>
            <a:pPr lvl="1"/>
            <a:r>
              <a:rPr lang="en-US" dirty="0"/>
              <a:t>Does not actually pad anything</a:t>
            </a:r>
          </a:p>
          <a:p>
            <a:pPr lvl="1"/>
            <a:r>
              <a:rPr lang="en-US" dirty="0"/>
              <a:t>Performs convolution as if the image is padded with zeros, and then rescale the output border according to the window size</a:t>
            </a:r>
          </a:p>
          <a:p>
            <a:pPr lvl="1"/>
            <a:r>
              <a:rPr lang="en-US" dirty="0"/>
              <a:t>Works well in image inpainting</a:t>
            </a:r>
          </a:p>
          <a:p>
            <a:endParaRPr lang="en-US" dirty="0"/>
          </a:p>
          <a:p>
            <a:pPr lvl="1"/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B260086-8E44-4C92-A251-E8E04F0E3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6</a:t>
            </a:fld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FD975-509D-0648-B570-0FDD70AE885F}"/>
              </a:ext>
            </a:extLst>
          </p:cNvPr>
          <p:cNvSpPr txBox="1"/>
          <p:nvPr/>
        </p:nvSpPr>
        <p:spPr>
          <a:xfrm>
            <a:off x="1235227" y="6308726"/>
            <a:ext cx="97215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0" dirty="0">
                <a:latin typeface="+mn-lt"/>
                <a:ea typeface="맑은 고딕" pitchFamily="50" charset="-127"/>
              </a:rPr>
              <a:t>*”</a:t>
            </a:r>
            <a:r>
              <a:rPr lang="en-US" sz="1500" b="1" dirty="0">
                <a:solidFill>
                  <a:prstClr val="black"/>
                </a:solidFill>
                <a:latin typeface="+mn-lt"/>
              </a:rPr>
              <a:t>Partial Convolution based Padding” – Liu et al. 2018</a:t>
            </a:r>
            <a:endParaRPr lang="en-US" sz="1500" b="0" dirty="0">
              <a:latin typeface="+mn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306235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E1C689-73B4-48ED-830F-11E2186D6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Distributio</a:t>
            </a:r>
            <a:r>
              <a:rPr lang="en-US" dirty="0"/>
              <a:t>n</a:t>
            </a:r>
            <a:r>
              <a:rPr lang="vi-VN" dirty="0"/>
              <a:t> padding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E025654-74CF-43FE-97DC-1EA27E833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/>
            <a:r>
              <a:rPr lang="vi-VN" dirty="0"/>
              <a:t>2 variant</a:t>
            </a:r>
            <a:r>
              <a:rPr lang="en-US" dirty="0"/>
              <a:t>s</a:t>
            </a:r>
            <a:endParaRPr lang="vi-VN" dirty="0"/>
          </a:p>
          <a:p>
            <a:pPr latinLnBrk="0"/>
            <a:r>
              <a:rPr lang="vi-VN" dirty="0" err="1"/>
              <a:t>Mean</a:t>
            </a:r>
            <a:r>
              <a:rPr lang="vi-VN" dirty="0"/>
              <a:t> </a:t>
            </a:r>
            <a:r>
              <a:rPr lang="vi-VN" dirty="0" err="1"/>
              <a:t>interpolation</a:t>
            </a:r>
            <a:r>
              <a:rPr lang="vi-VN" dirty="0"/>
              <a:t> </a:t>
            </a:r>
            <a:r>
              <a:rPr lang="vi-VN" dirty="0" err="1"/>
              <a:t>padding</a:t>
            </a:r>
            <a:endParaRPr lang="vi-VN" dirty="0"/>
          </a:p>
          <a:p>
            <a:pPr lvl="1" latinLnBrk="0"/>
            <a:r>
              <a:rPr lang="vi-VN" dirty="0"/>
              <a:t>The </a:t>
            </a:r>
            <a:r>
              <a:rPr lang="vi-VN" dirty="0" err="1"/>
              <a:t>padded</a:t>
            </a:r>
            <a:r>
              <a:rPr lang="vi-VN" dirty="0"/>
              <a:t> </a:t>
            </a:r>
            <a:r>
              <a:rPr lang="vi-VN" dirty="0" err="1"/>
              <a:t>parts</a:t>
            </a:r>
            <a:r>
              <a:rPr lang="vi-VN" dirty="0"/>
              <a:t> </a:t>
            </a:r>
            <a:r>
              <a:rPr lang="vi-VN" dirty="0" err="1"/>
              <a:t>are</a:t>
            </a:r>
            <a:r>
              <a:rPr lang="vi-VN" dirty="0"/>
              <a:t> the </a:t>
            </a:r>
            <a:r>
              <a:rPr lang="vi-VN" dirty="0" err="1"/>
              <a:t>interpolations</a:t>
            </a:r>
            <a:r>
              <a:rPr lang="vi-VN" dirty="0"/>
              <a:t> </a:t>
            </a:r>
            <a:r>
              <a:rPr lang="vi-VN" dirty="0" err="1"/>
              <a:t>of</a:t>
            </a:r>
            <a:r>
              <a:rPr lang="vi-VN" dirty="0"/>
              <a:t> the </a:t>
            </a:r>
            <a:r>
              <a:rPr lang="vi-VN" dirty="0" err="1"/>
              <a:t>means</a:t>
            </a:r>
            <a:r>
              <a:rPr lang="vi-VN" dirty="0"/>
              <a:t> </a:t>
            </a:r>
            <a:r>
              <a:rPr lang="vi-VN" dirty="0" err="1"/>
              <a:t>of</a:t>
            </a:r>
            <a:r>
              <a:rPr lang="vi-VN" dirty="0"/>
              <a:t> the </a:t>
            </a:r>
            <a:r>
              <a:rPr lang="vi-VN" dirty="0" err="1"/>
              <a:t>border</a:t>
            </a:r>
            <a:r>
              <a:rPr lang="vi-VN" dirty="0"/>
              <a:t> </a:t>
            </a:r>
            <a:r>
              <a:rPr lang="vi-VN" dirty="0" err="1"/>
              <a:t>regions</a:t>
            </a:r>
            <a:endParaRPr lang="vi-VN" dirty="0"/>
          </a:p>
          <a:p>
            <a:pPr latinLnBrk="0"/>
            <a:r>
              <a:rPr lang="vi-VN" dirty="0" err="1"/>
              <a:t>Mean</a:t>
            </a:r>
            <a:r>
              <a:rPr lang="vi-VN" dirty="0"/>
              <a:t> </a:t>
            </a:r>
            <a:r>
              <a:rPr lang="vi-VN" dirty="0" err="1"/>
              <a:t>reflection</a:t>
            </a:r>
            <a:r>
              <a:rPr lang="vi-VN" dirty="0"/>
              <a:t> </a:t>
            </a:r>
            <a:r>
              <a:rPr lang="vi-VN" dirty="0" err="1"/>
              <a:t>padding</a:t>
            </a:r>
            <a:endParaRPr lang="vi-VN" dirty="0"/>
          </a:p>
          <a:p>
            <a:pPr lvl="1" latinLnBrk="0"/>
            <a:r>
              <a:rPr lang="vi-VN" dirty="0"/>
              <a:t>The </a:t>
            </a:r>
            <a:r>
              <a:rPr lang="vi-VN" dirty="0" err="1"/>
              <a:t>padded</a:t>
            </a:r>
            <a:r>
              <a:rPr lang="vi-VN" dirty="0"/>
              <a:t> </a:t>
            </a:r>
            <a:r>
              <a:rPr lang="vi-VN" dirty="0" err="1"/>
              <a:t>parts</a:t>
            </a:r>
            <a:r>
              <a:rPr lang="vi-VN" dirty="0"/>
              <a:t> </a:t>
            </a:r>
            <a:r>
              <a:rPr lang="vi-VN" dirty="0" err="1"/>
              <a:t>are</a:t>
            </a:r>
            <a:r>
              <a:rPr lang="vi-VN" dirty="0"/>
              <a:t> the </a:t>
            </a:r>
            <a:r>
              <a:rPr lang="vi-VN" dirty="0" err="1"/>
              <a:t>reflections</a:t>
            </a:r>
            <a:r>
              <a:rPr lang="vi-VN" dirty="0"/>
              <a:t> </a:t>
            </a:r>
            <a:r>
              <a:rPr lang="vi-VN" dirty="0" err="1"/>
              <a:t>of</a:t>
            </a:r>
            <a:r>
              <a:rPr lang="vi-VN" dirty="0"/>
              <a:t> the </a:t>
            </a:r>
            <a:r>
              <a:rPr lang="vi-VN" dirty="0" err="1"/>
              <a:t>means</a:t>
            </a:r>
            <a:r>
              <a:rPr lang="vi-VN" dirty="0"/>
              <a:t> </a:t>
            </a:r>
            <a:r>
              <a:rPr lang="vi-VN" dirty="0" err="1"/>
              <a:t>of</a:t>
            </a:r>
            <a:r>
              <a:rPr lang="vi-VN" dirty="0"/>
              <a:t> the </a:t>
            </a:r>
            <a:r>
              <a:rPr lang="vi-VN" dirty="0" err="1"/>
              <a:t>border</a:t>
            </a:r>
            <a:r>
              <a:rPr lang="vi-VN" dirty="0"/>
              <a:t> </a:t>
            </a:r>
            <a:r>
              <a:rPr lang="vi-VN" dirty="0" err="1"/>
              <a:t>regions</a:t>
            </a:r>
            <a:endParaRPr lang="vi-VN" dirty="0"/>
          </a:p>
          <a:p>
            <a:pPr lvl="1" latinLnBrk="0"/>
            <a:r>
              <a:rPr lang="vi-VN" dirty="0"/>
              <a:t>Inspired by reflection padding</a:t>
            </a:r>
            <a:endParaRPr lang="en-US" dirty="0"/>
          </a:p>
          <a:p>
            <a:pPr lvl="1" latinLnBrk="0"/>
            <a:endParaRPr lang="vi-VN" dirty="0"/>
          </a:p>
          <a:p>
            <a:pPr latinLnBrk="0"/>
            <a:r>
              <a:rPr lang="vi-VN" dirty="0" err="1"/>
              <a:t>Maintain</a:t>
            </a:r>
            <a:r>
              <a:rPr lang="vi-VN" dirty="0"/>
              <a:t> </a:t>
            </a:r>
            <a:r>
              <a:rPr lang="vi-VN" dirty="0" err="1"/>
              <a:t>roughly</a:t>
            </a:r>
            <a:r>
              <a:rPr lang="vi-VN" dirty="0"/>
              <a:t> the </a:t>
            </a:r>
            <a:r>
              <a:rPr lang="vi-VN" dirty="0" err="1"/>
              <a:t>means</a:t>
            </a:r>
            <a:r>
              <a:rPr lang="vi-VN" dirty="0"/>
              <a:t> </a:t>
            </a:r>
            <a:r>
              <a:rPr lang="vi-VN" dirty="0" err="1"/>
              <a:t>near</a:t>
            </a:r>
            <a:r>
              <a:rPr lang="vi-VN" dirty="0"/>
              <a:t> the </a:t>
            </a:r>
            <a:r>
              <a:rPr lang="vi-VN" dirty="0" err="1"/>
              <a:t>border</a:t>
            </a:r>
            <a:r>
              <a:rPr lang="vi-VN" dirty="0"/>
              <a:t> </a:t>
            </a:r>
            <a:r>
              <a:rPr lang="vi-VN" dirty="0" err="1"/>
              <a:t>regions</a:t>
            </a:r>
            <a:endParaRPr lang="vi-VN" dirty="0"/>
          </a:p>
          <a:p>
            <a:pPr latinLnBrk="0"/>
            <a:r>
              <a:rPr lang="vi-VN" dirty="0" err="1"/>
              <a:t>However</a:t>
            </a:r>
            <a:r>
              <a:rPr lang="vi-VN" dirty="0"/>
              <a:t>, the </a:t>
            </a:r>
            <a:r>
              <a:rPr lang="vi-VN" dirty="0" err="1"/>
              <a:t>variance</a:t>
            </a:r>
            <a:r>
              <a:rPr lang="vi-VN" dirty="0"/>
              <a:t> </a:t>
            </a:r>
            <a:r>
              <a:rPr lang="vi-VN" dirty="0" err="1"/>
              <a:t>is</a:t>
            </a:r>
            <a:r>
              <a:rPr lang="vi-VN" dirty="0"/>
              <a:t> </a:t>
            </a:r>
            <a:r>
              <a:rPr lang="vi-VN" dirty="0" err="1"/>
              <a:t>underestimated</a:t>
            </a:r>
            <a:r>
              <a:rPr lang="vi-VN" dirty="0"/>
              <a:t> </a:t>
            </a:r>
            <a:endParaRPr lang="vi-VN" dirty="0">
              <a:sym typeface="Wingdings" panose="05000000000000000000" pitchFamily="2" charset="2"/>
            </a:endParaRPr>
          </a:p>
          <a:p>
            <a:pPr lvl="1" latinLnBrk="0"/>
            <a:r>
              <a:rPr lang="en-US" dirty="0">
                <a:sym typeface="Wingdings" panose="05000000000000000000" pitchFamily="2" charset="2"/>
              </a:rPr>
              <a:t>We</a:t>
            </a:r>
            <a:r>
              <a:rPr lang="vi-VN" dirty="0">
                <a:sym typeface="Wingdings" panose="05000000000000000000" pitchFamily="2" charset="2"/>
              </a:rPr>
              <a:t> can </a:t>
            </a:r>
            <a:r>
              <a:rPr lang="en-US" dirty="0">
                <a:sym typeface="Wingdings" panose="05000000000000000000" pitchFamily="2" charset="2"/>
              </a:rPr>
              <a:t>preserve the variance too</a:t>
            </a:r>
            <a:r>
              <a:rPr lang="vi-VN" dirty="0">
                <a:sym typeface="Wingdings" panose="05000000000000000000" pitchFamily="2" charset="2"/>
              </a:rPr>
              <a:t> but this would complicate the method (padding should be simple)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Can’t naively pad the means</a:t>
            </a:r>
            <a:endParaRPr lang="vi-VN" dirty="0">
              <a:sym typeface="Wingdings" panose="05000000000000000000" pitchFamily="2" charset="2"/>
            </a:endParaRPr>
          </a:p>
          <a:p>
            <a:pPr latinLnBrk="0"/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1B4443D-1FC3-4275-8EA1-FDB66225A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961617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F34BC7-E8D2-4FE1-B781-98756259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/>
              <a:t>Mean</a:t>
            </a:r>
            <a:r>
              <a:rPr lang="vi-VN" dirty="0"/>
              <a:t> </a:t>
            </a:r>
            <a:r>
              <a:rPr lang="vi-VN" dirty="0" err="1"/>
              <a:t>interpolation</a:t>
            </a:r>
            <a:r>
              <a:rPr lang="vi-VN" dirty="0"/>
              <a:t> </a:t>
            </a:r>
            <a:r>
              <a:rPr lang="vi-VN" dirty="0" err="1"/>
              <a:t>padding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id="{9DEAD389-683C-4DA8-B66C-D5C49F2B5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atinLnBrk="0"/>
                <a:r>
                  <a:rPr lang="vi-VN" dirty="0"/>
                  <a:t>Calculate the means of the input using a sliding Windows of the same size as the filters</a:t>
                </a:r>
                <a:endParaRPr lang="en-US" dirty="0"/>
              </a:p>
              <a:p>
                <a:pPr lvl="1"/>
                <a:r>
                  <a:rPr lang="en-US" dirty="0"/>
                  <a:t>Image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filter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=&gt; mean image size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vi-VN" dirty="0"/>
              </a:p>
              <a:p>
                <a:pPr latinLnBrk="0"/>
                <a:endParaRPr lang="vi-VN" dirty="0"/>
              </a:p>
              <a:p>
                <a:pPr latinLnBrk="0"/>
                <a:r>
                  <a:rPr lang="vi-VN" dirty="0"/>
                  <a:t>Resize the mean map to the padded size by billinear interpolation</a:t>
                </a:r>
                <a:endParaRPr lang="en-US" dirty="0"/>
              </a:p>
              <a:p>
                <a:pPr lvl="1"/>
                <a:r>
                  <a:rPr lang="en-US" dirty="0"/>
                  <a:t>Size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altLang="ko-KR" dirty="0"/>
              </a:p>
              <a:p>
                <a:pPr lvl="1"/>
                <a:r>
                  <a:rPr lang="en-US" dirty="0"/>
                  <a:t>This introduces some correlated noise to avoid underestimating the variance</a:t>
                </a:r>
                <a:endParaRPr lang="vi-VN" dirty="0"/>
              </a:p>
              <a:p>
                <a:pPr latinLnBrk="0"/>
                <a:endParaRPr lang="vi-VN" dirty="0"/>
              </a:p>
              <a:p>
                <a:pPr latinLnBrk="0"/>
                <a:r>
                  <a:rPr lang="vi-VN" dirty="0"/>
                  <a:t>Replace the non-border regions </a:t>
                </a:r>
                <a:r>
                  <a:rPr lang="en-US" dirty="0"/>
                  <a:t>of the resized mean map </a:t>
                </a:r>
                <a:r>
                  <a:rPr lang="vi-VN" dirty="0"/>
                  <a:t>with the input</a:t>
                </a:r>
              </a:p>
              <a:p>
                <a:pPr latinLnBrk="0"/>
                <a:endParaRPr lang="vi-VN" dirty="0"/>
              </a:p>
              <a:p>
                <a:r>
                  <a:rPr lang="vi-VN" dirty="0"/>
                  <a:t>Grads are not backprop-ed through the padded </a:t>
                </a:r>
                <a:r>
                  <a:rPr lang="en-US" dirty="0"/>
                  <a:t>pixels</a:t>
                </a:r>
                <a:endParaRPr lang="vi-VN" dirty="0"/>
              </a:p>
              <a:p>
                <a:pPr latinLnBrk="0"/>
                <a:endParaRPr lang="vi-VN" dirty="0"/>
              </a:p>
            </p:txBody>
          </p:sp>
        </mc:Choice>
        <mc:Fallback xmlns=""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id="{9DEAD389-683C-4DA8-B66C-D5C49F2B5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0" t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E26A120-877C-4674-AF63-447A96E63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49578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295587-9564-43A7-9439-8DF5FF29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/>
              <a:t>Mean</a:t>
            </a:r>
            <a:r>
              <a:rPr lang="vi-VN" dirty="0"/>
              <a:t> </a:t>
            </a:r>
            <a:r>
              <a:rPr lang="vi-VN" dirty="0" err="1"/>
              <a:t>reflection</a:t>
            </a:r>
            <a:r>
              <a:rPr lang="vi-VN" dirty="0"/>
              <a:t> </a:t>
            </a:r>
            <a:r>
              <a:rPr lang="vi-VN" dirty="0" err="1"/>
              <a:t>padding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id="{91D2A9AE-3286-48C6-BC32-F3881C1A2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atinLnBrk="0"/>
                <a:r>
                  <a:rPr lang="vi-VN" dirty="0"/>
                  <a:t>Calculate the </a:t>
                </a:r>
                <a:r>
                  <a:rPr lang="vi-VN" dirty="0" err="1"/>
                  <a:t>means</a:t>
                </a:r>
                <a:r>
                  <a:rPr lang="vi-VN" dirty="0"/>
                  <a:t> </a:t>
                </a:r>
                <a:r>
                  <a:rPr lang="vi-VN" dirty="0" err="1"/>
                  <a:t>of</a:t>
                </a:r>
                <a:r>
                  <a:rPr lang="vi-VN" dirty="0"/>
                  <a:t> the </a:t>
                </a:r>
                <a:r>
                  <a:rPr lang="vi-VN" dirty="0" err="1"/>
                  <a:t>input</a:t>
                </a:r>
                <a:r>
                  <a:rPr lang="vi-VN" dirty="0"/>
                  <a:t> </a:t>
                </a:r>
                <a:r>
                  <a:rPr lang="vi-VN" dirty="0" err="1"/>
                  <a:t>using</a:t>
                </a:r>
                <a:r>
                  <a:rPr lang="vi-VN" dirty="0"/>
                  <a:t> a </a:t>
                </a:r>
                <a:r>
                  <a:rPr lang="vi-VN" dirty="0" err="1"/>
                  <a:t>sliding</a:t>
                </a:r>
                <a:r>
                  <a:rPr lang="vi-VN" dirty="0"/>
                  <a:t> Windows </a:t>
                </a:r>
                <a:r>
                  <a:rPr lang="vi-VN" dirty="0" err="1"/>
                  <a:t>of</a:t>
                </a:r>
                <a:r>
                  <a:rPr lang="vi-VN" dirty="0"/>
                  <a:t> the </a:t>
                </a:r>
                <a:r>
                  <a:rPr lang="vi-VN" dirty="0" err="1"/>
                  <a:t>same</a:t>
                </a:r>
                <a:r>
                  <a:rPr lang="vi-VN" dirty="0"/>
                  <a:t> </a:t>
                </a:r>
                <a:r>
                  <a:rPr lang="vi-VN" dirty="0" err="1"/>
                  <a:t>size</a:t>
                </a:r>
                <a:r>
                  <a:rPr lang="vi-VN" dirty="0"/>
                  <a:t> </a:t>
                </a:r>
                <a:r>
                  <a:rPr lang="vi-VN" dirty="0" err="1"/>
                  <a:t>as</a:t>
                </a:r>
                <a:r>
                  <a:rPr lang="vi-VN" dirty="0"/>
                  <a:t> the </a:t>
                </a:r>
                <a:r>
                  <a:rPr lang="vi-VN" dirty="0" err="1"/>
                  <a:t>filters</a:t>
                </a:r>
                <a:endParaRPr lang="vi-VN" dirty="0"/>
              </a:p>
              <a:p>
                <a:pPr latinLnBrk="0"/>
                <a:endParaRPr lang="vi-VN" dirty="0"/>
              </a:p>
              <a:p>
                <a:pPr latinLnBrk="0"/>
                <a:r>
                  <a:rPr lang="vi-VN" dirty="0" err="1"/>
                  <a:t>Resize</a:t>
                </a:r>
                <a:r>
                  <a:rPr lang="vi-VN" dirty="0"/>
                  <a:t> the </a:t>
                </a:r>
                <a:r>
                  <a:rPr lang="vi-VN" dirty="0" err="1"/>
                  <a:t>mean</a:t>
                </a:r>
                <a:r>
                  <a:rPr lang="vi-VN" dirty="0"/>
                  <a:t> </a:t>
                </a:r>
                <a:r>
                  <a:rPr lang="vi-VN" dirty="0" err="1"/>
                  <a:t>map</a:t>
                </a:r>
                <a:r>
                  <a:rPr lang="vi-VN" dirty="0"/>
                  <a:t> to the </a:t>
                </a:r>
                <a:r>
                  <a:rPr lang="vi-VN" dirty="0" err="1"/>
                  <a:t>input</a:t>
                </a:r>
                <a:r>
                  <a:rPr lang="vi-VN" dirty="0"/>
                  <a:t> </a:t>
                </a:r>
                <a:r>
                  <a:rPr lang="vi-VN" dirty="0" err="1"/>
                  <a:t>size</a:t>
                </a:r>
                <a:r>
                  <a:rPr lang="vi-VN" dirty="0"/>
                  <a:t> </a:t>
                </a:r>
                <a:r>
                  <a:rPr lang="vi-VN" dirty="0" err="1"/>
                  <a:t>by</a:t>
                </a:r>
                <a:r>
                  <a:rPr lang="vi-VN" dirty="0"/>
                  <a:t> </a:t>
                </a:r>
                <a:r>
                  <a:rPr lang="vi-VN" dirty="0" err="1"/>
                  <a:t>billinear</a:t>
                </a:r>
                <a:r>
                  <a:rPr lang="vi-VN" dirty="0"/>
                  <a:t> </a:t>
                </a:r>
                <a:r>
                  <a:rPr lang="vi-VN" dirty="0" err="1"/>
                  <a:t>interpolation</a:t>
                </a:r>
                <a:endParaRPr lang="vi-VN" dirty="0"/>
              </a:p>
              <a:p>
                <a:pPr lvl="1"/>
                <a:r>
                  <a:rPr lang="en-US" dirty="0"/>
                  <a:t>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b="0" dirty="0"/>
              </a:p>
              <a:p>
                <a:pPr lvl="1"/>
                <a:endParaRPr lang="vi-VN" dirty="0"/>
              </a:p>
              <a:p>
                <a:pPr latinLnBrk="0"/>
                <a:r>
                  <a:rPr lang="vi-VN" dirty="0"/>
                  <a:t>Use reflection padding on the </a:t>
                </a:r>
                <a:r>
                  <a:rPr lang="en-US" dirty="0"/>
                  <a:t>resized mean map</a:t>
                </a:r>
              </a:p>
              <a:p>
                <a:pPr lvl="1"/>
                <a:r>
                  <a:rPr lang="en-US" altLang="ko-KR" dirty="0"/>
                  <a:t>Size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endParaRPr lang="vi-VN" dirty="0"/>
              </a:p>
              <a:p>
                <a:pPr latinLnBrk="0"/>
                <a:r>
                  <a:rPr lang="vi-VN" dirty="0" err="1"/>
                  <a:t>Replace</a:t>
                </a:r>
                <a:r>
                  <a:rPr lang="vi-VN" dirty="0"/>
                  <a:t> the non-</a:t>
                </a:r>
                <a:r>
                  <a:rPr lang="vi-VN" dirty="0" err="1"/>
                  <a:t>border</a:t>
                </a:r>
                <a:r>
                  <a:rPr lang="vi-VN" dirty="0"/>
                  <a:t> </a:t>
                </a:r>
                <a:r>
                  <a:rPr lang="vi-VN" dirty="0" err="1"/>
                  <a:t>regions</a:t>
                </a:r>
                <a:r>
                  <a:rPr lang="vi-VN" dirty="0"/>
                  <a:t> </a:t>
                </a:r>
                <a:r>
                  <a:rPr lang="vi-VN" dirty="0" err="1"/>
                  <a:t>with</a:t>
                </a:r>
                <a:r>
                  <a:rPr lang="vi-VN" dirty="0"/>
                  <a:t> the </a:t>
                </a:r>
                <a:r>
                  <a:rPr lang="vi-VN" dirty="0" err="1"/>
                  <a:t>input</a:t>
                </a:r>
                <a:endParaRPr lang="vi-VN" dirty="0"/>
              </a:p>
              <a:p>
                <a:pPr latinLnBrk="0"/>
                <a:endParaRPr lang="vi-VN" dirty="0"/>
              </a:p>
              <a:p>
                <a:pPr latinLnBrk="0"/>
                <a:r>
                  <a:rPr lang="vi-VN" dirty="0"/>
                  <a:t>Grads are not backprop-ed through the padded </a:t>
                </a:r>
                <a:r>
                  <a:rPr lang="en-US" dirty="0"/>
                  <a:t>pixels</a:t>
                </a:r>
                <a:endParaRPr lang="vi-VN" dirty="0"/>
              </a:p>
              <a:p>
                <a:pPr latinLnBrk="0"/>
                <a:endParaRPr lang="vi-VN" dirty="0"/>
              </a:p>
            </p:txBody>
          </p:sp>
        </mc:Choice>
        <mc:Fallback xmlns=""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id="{91D2A9AE-3286-48C6-BC32-F3881C1A2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0" t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C387EF4-9AF3-42D2-8695-289FFBF81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01107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ns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2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 w="25400">
          <a:solidFill>
            <a:schemeClr val="tx2"/>
          </a:solidFill>
          <a:tailEnd type="non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b="0" dirty="0" err="1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>
    <a:extraClrScheme>
      <a:clrScheme name="busine11_p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1_p 2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1_p 3">
        <a:dk1>
          <a:srgbClr val="666633"/>
        </a:dk1>
        <a:lt1>
          <a:srgbClr val="FFFFFF"/>
        </a:lt1>
        <a:dk2>
          <a:srgbClr val="000000"/>
        </a:dk2>
        <a:lt2>
          <a:srgbClr val="F7F4D5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sight" id="{636E1094-8877-4419-9B4D-27AAB3C8D901}" vid="{6BE8CB44-25C7-482B-8D3F-ACA23CDC7D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insight</Template>
  <TotalTime>12495</TotalTime>
  <Words>830</Words>
  <Application>Microsoft Office PowerPoint</Application>
  <PresentationFormat>Widescreen</PresentationFormat>
  <Paragraphs>164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insight</vt:lpstr>
      <vt:lpstr>Distribution padding</vt:lpstr>
      <vt:lpstr>What have we done to improve neural net’s performance?</vt:lpstr>
      <vt:lpstr>Why padding matters?</vt:lpstr>
      <vt:lpstr>Zero padding is wrong</vt:lpstr>
      <vt:lpstr>Zero padding is wrong</vt:lpstr>
      <vt:lpstr>Related work</vt:lpstr>
      <vt:lpstr>Distribution padding</vt:lpstr>
      <vt:lpstr>Mean interpolation padding</vt:lpstr>
      <vt:lpstr>Mean reflection padding</vt:lpstr>
      <vt:lpstr>Experiments: classification </vt:lpstr>
      <vt:lpstr>Experiments: classification</vt:lpstr>
      <vt:lpstr>Experiments: classification</vt:lpstr>
      <vt:lpstr>Experiments: classification</vt:lpstr>
      <vt:lpstr>Experiments: style transfer</vt:lpstr>
      <vt:lpstr>Experiments: style transfer</vt:lpstr>
      <vt:lpstr>Experiments: style transfer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Duc Nguyen</dc:creator>
  <cp:lastModifiedBy>Nguyen Duc</cp:lastModifiedBy>
  <cp:revision>12</cp:revision>
  <dcterms:created xsi:type="dcterms:W3CDTF">2018-12-13T05:22:29Z</dcterms:created>
  <dcterms:modified xsi:type="dcterms:W3CDTF">2019-09-24T15:30:44Z</dcterms:modified>
</cp:coreProperties>
</file>